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4" r:id="rId4"/>
    <p:sldId id="261" r:id="rId5"/>
    <p:sldId id="260" r:id="rId6"/>
    <p:sldId id="259" r:id="rId7"/>
    <p:sldId id="258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microsoft.com/office/2007/relationships/hdphoto" Target="../media/hdphoto6.wdp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32               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8/05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042414" y="3244334"/>
            <a:ext cx="3059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Investice do rozvoje vzdělávání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B-skola\AppData\Local\Microsoft\Windows\Temporary Internet Files\Content.IE5\EUZ7C3HW\MC90041270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3539719" cy="46529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260648"/>
            <a:ext cx="8928992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KOSTRA HORNÍ KONČETINY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95536" y="1916112"/>
            <a:ext cx="8496944" cy="4537223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Klíčová slova: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pletenec lopatkový, kostra volné končetiny, kost pažní, vřetenní, loketní, články prstů, kůstky zápěstní, záprstní, lopatka,kost klíční, klouby ramenní, loketní, zápěstní</a:t>
            </a:r>
          </a:p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Anotace: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Pomocí prezentace seznámení se stavbou kostry horní končetiny – druhy kostí a kloubů, které tvoří kostru horní končetiny, zápis do sešitu. 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674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NB-skola\AppData\Local\Microsoft\Windows\Temporary Internet Files\Content.IE5\I63F7OTC\MP90017500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3167" b="97667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764704"/>
            <a:ext cx="4353173" cy="63224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419872" y="188640"/>
            <a:ext cx="5266928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KOSTRU ČLOVĚKA TVOŘÍ: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 flipH="1">
            <a:off x="3563888" y="941226"/>
            <a:ext cx="4248472" cy="720080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KOSTRA HLAVY</a:t>
            </a:r>
            <a:endParaRPr lang="cs-CZ" sz="2400" dirty="0"/>
          </a:p>
        </p:txBody>
      </p:sp>
      <p:sp>
        <p:nvSpPr>
          <p:cNvPr id="10" name="Pětiúhelník 9"/>
          <p:cNvSpPr/>
          <p:nvPr/>
        </p:nvSpPr>
        <p:spPr>
          <a:xfrm flipH="1">
            <a:off x="2555776" y="2924944"/>
            <a:ext cx="4248472" cy="720080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KOSTRA TRUPU</a:t>
            </a:r>
            <a:endParaRPr lang="cs-CZ" sz="2400" dirty="0"/>
          </a:p>
        </p:txBody>
      </p:sp>
      <p:sp>
        <p:nvSpPr>
          <p:cNvPr id="11" name="Pětiúhelník 10"/>
          <p:cNvSpPr/>
          <p:nvPr/>
        </p:nvSpPr>
        <p:spPr>
          <a:xfrm flipH="1">
            <a:off x="2983964" y="1988840"/>
            <a:ext cx="4248472" cy="720080"/>
          </a:xfrm>
          <a:prstGeom prst="homePlate">
            <a:avLst/>
          </a:prstGeom>
          <a:solidFill>
            <a:srgbClr val="FF00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KOSTRA HORNÍ KONČETINY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2915816" y="5373216"/>
            <a:ext cx="4248472" cy="720080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KOSTRA DOLNÍ KONČETINY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04698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HORNÍ KONČETINU TVOŘÍ:</a:t>
            </a:r>
            <a:endParaRPr lang="cs-CZ" dirty="0"/>
          </a:p>
        </p:txBody>
      </p:sp>
      <p:pic>
        <p:nvPicPr>
          <p:cNvPr id="4103" name="Picture 7" descr="C:\Users\NB-skola\AppData\Local\Microsoft\Windows\Temporary Internet Files\Content.IE5\EUZ7C3HW\MP900321150[1].jpg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667" b="93500" l="9579" r="8972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9657" t="20589" b="30621"/>
          <a:stretch/>
        </p:blipFill>
        <p:spPr bwMode="auto">
          <a:xfrm>
            <a:off x="1259632" y="1628800"/>
            <a:ext cx="2880320" cy="48832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Pětiúhelník 12"/>
          <p:cNvSpPr/>
          <p:nvPr/>
        </p:nvSpPr>
        <p:spPr>
          <a:xfrm flipH="1">
            <a:off x="3059832" y="1700808"/>
            <a:ext cx="4896544" cy="1008112"/>
          </a:xfrm>
          <a:prstGeom prst="homePlat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PLETENEC LOPATKOVÝ</a:t>
            </a:r>
            <a:endParaRPr lang="cs-CZ" sz="2800" dirty="0"/>
          </a:p>
        </p:txBody>
      </p:sp>
      <p:sp>
        <p:nvSpPr>
          <p:cNvPr id="22" name="Pětiúhelník 21"/>
          <p:cNvSpPr/>
          <p:nvPr/>
        </p:nvSpPr>
        <p:spPr>
          <a:xfrm flipH="1">
            <a:off x="3059832" y="3429000"/>
            <a:ext cx="4896544" cy="1008112"/>
          </a:xfrm>
          <a:prstGeom prst="homePlat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VOLNÁ KONČETINA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297647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PLETENEC LOPATKOVÝ TVOŘÍ: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KLÍČNÍ KOST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5781" r="9625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35448"/>
            <a:ext cx="4040188" cy="3030141"/>
          </a:xfrm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LOPATKA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0000" l="10000" r="98281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</p:spTree>
    <p:extLst>
      <p:ext uri="{BB962C8B-B14F-4D97-AF65-F5344CB8AC3E}">
        <p14:creationId xmlns="" xmlns:p14="http://schemas.microsoft.com/office/powerpoint/2010/main" val="1333800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VOLNOU KONČETINU TVOŘÍ: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KOST PAŽNÍ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4375" r="95938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7200" y="2635448"/>
            <a:ext cx="4040188" cy="3030141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KOST LOKETNÍ A VŘETENNÍ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0000" l="2813" r="98906"/>
                    </a14:imgEffect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236303">
            <a:off x="3729205" y="2595978"/>
            <a:ext cx="4041775" cy="3031331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ackgroundRemoval t="10000" b="90000" l="2344" r="98125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03670" y="2822482"/>
            <a:ext cx="3820368" cy="286527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865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542156" y="260648"/>
            <a:ext cx="4029844" cy="792088"/>
          </a:xfrm>
        </p:spPr>
        <p:txBody>
          <a:bodyPr/>
          <a:lstStyle/>
          <a:p>
            <a:r>
              <a:rPr lang="cs-CZ" dirty="0" smtClean="0"/>
              <a:t>RUKA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817348" y="1130917"/>
            <a:ext cx="6538792" cy="4904095"/>
          </a:xfrm>
        </p:spPr>
      </p:pic>
      <p:sp>
        <p:nvSpPr>
          <p:cNvPr id="5" name="Pětiúhelník 4"/>
          <p:cNvSpPr/>
          <p:nvPr/>
        </p:nvSpPr>
        <p:spPr>
          <a:xfrm flipH="1">
            <a:off x="3635896" y="1700808"/>
            <a:ext cx="3744416" cy="936104"/>
          </a:xfrm>
          <a:prstGeom prst="homePlate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ČLÁNKY PRSTŮ (14) 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 flipH="1">
            <a:off x="3131840" y="4077072"/>
            <a:ext cx="3744416" cy="936104"/>
          </a:xfrm>
          <a:prstGeom prst="homePlate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KŮSTKY ZÁPRSTNÍ (5)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 flipH="1">
            <a:off x="3131840" y="5301208"/>
            <a:ext cx="3744416" cy="936104"/>
          </a:xfrm>
          <a:prstGeom prst="homePlate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KŮSTKY ZÁPĚSTNÍ (8)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867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KLOUBY HORNÍ KONČETINY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 algn="ctr">
              <a:buNone/>
            </a:pPr>
            <a:r>
              <a:rPr lang="cs-CZ" sz="3800" dirty="0" smtClean="0"/>
              <a:t>RAMENNÍ</a:t>
            </a:r>
            <a:r>
              <a:rPr lang="cs-CZ" dirty="0" smtClean="0"/>
              <a:t> – spojuje kost pažní s lopatkou a kostí klíční</a:t>
            </a:r>
          </a:p>
          <a:p>
            <a:pPr lvl="0" algn="ctr">
              <a:buNone/>
            </a:pPr>
            <a:endParaRPr lang="cs-CZ" dirty="0" smtClean="0"/>
          </a:p>
          <a:p>
            <a:pPr lvl="0" algn="ctr">
              <a:buNone/>
            </a:pPr>
            <a:r>
              <a:rPr lang="cs-CZ" sz="3800" dirty="0" smtClean="0"/>
              <a:t>LOKETNÍ</a:t>
            </a:r>
            <a:r>
              <a:rPr lang="cs-CZ" dirty="0" smtClean="0"/>
              <a:t> – spojuje kost pažní s kostí vřetenní a loketní</a:t>
            </a:r>
          </a:p>
          <a:p>
            <a:pPr lvl="0" algn="ctr">
              <a:buNone/>
            </a:pPr>
            <a:endParaRPr lang="cs-CZ" dirty="0" smtClean="0"/>
          </a:p>
          <a:p>
            <a:pPr lvl="0" algn="ctr">
              <a:buNone/>
            </a:pPr>
            <a:r>
              <a:rPr lang="cs-CZ" sz="3800" dirty="0" smtClean="0"/>
              <a:t>ZÁPĚSTNÍ </a:t>
            </a:r>
            <a:r>
              <a:rPr lang="cs-CZ" dirty="0" smtClean="0"/>
              <a:t>– spojuje kost loketní a vřetenní s kůstkami zápěstními</a:t>
            </a:r>
          </a:p>
          <a:p>
            <a:pPr lvl="0" algn="ctr">
              <a:buNone/>
            </a:pPr>
            <a:endParaRPr lang="cs-CZ" dirty="0" smtClean="0"/>
          </a:p>
          <a:p>
            <a:pPr lvl="0" algn="ctr">
              <a:buNone/>
            </a:pPr>
            <a:r>
              <a:rPr lang="cs-CZ" sz="3800" dirty="0" smtClean="0"/>
              <a:t>KLOUBY MEZI ČLÁNKY PRSTŮ </a:t>
            </a:r>
            <a:r>
              <a:rPr lang="cs-CZ" dirty="0" smtClean="0"/>
              <a:t>– spojuje články prstů mezi sebou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DO SEŠITU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KOSTRA HORNÍ KONČETINY</a:t>
            </a:r>
          </a:p>
          <a:p>
            <a:r>
              <a:rPr lang="cs-CZ" u="sng" dirty="0" smtClean="0"/>
              <a:t>Pletenec lopatkový</a:t>
            </a:r>
            <a:r>
              <a:rPr lang="cs-CZ" dirty="0" smtClean="0"/>
              <a:t> – lopatka + klíční kost</a:t>
            </a:r>
          </a:p>
          <a:p>
            <a:r>
              <a:rPr lang="cs-CZ" u="sng" dirty="0" smtClean="0"/>
              <a:t>Volná končetina</a:t>
            </a:r>
            <a:r>
              <a:rPr lang="cs-CZ" dirty="0" smtClean="0"/>
              <a:t> – kost pažní + vřetenní + loketní + 8 kůstek zápěstních + 5 kůstek záprstních + 14 článků prstů</a:t>
            </a:r>
          </a:p>
          <a:p>
            <a:pPr lvl="0"/>
            <a:r>
              <a:rPr lang="cs-CZ" u="sng" dirty="0" smtClean="0"/>
              <a:t>Klouby horní končetiny</a:t>
            </a:r>
            <a:r>
              <a:rPr lang="cs-CZ" dirty="0" smtClean="0"/>
              <a:t>: ramenní, loketní, zápěstní, klouby mezi články prstů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242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KOSTRA HORNÍ KONČETINY</vt:lpstr>
      <vt:lpstr>Snímek 3</vt:lpstr>
      <vt:lpstr>HORNÍ KONČETINU TVOŘÍ:</vt:lpstr>
      <vt:lpstr>PLETENEC LOPATKOVÝ TVOŘÍ:</vt:lpstr>
      <vt:lpstr>VOLNOU KONČETINU TVOŘÍ:</vt:lpstr>
      <vt:lpstr>Snímek 7</vt:lpstr>
      <vt:lpstr>KLOUBY HORNÍ KONČETINY</vt:lpstr>
      <vt:lpstr>ZAPIŠTE DO SEŠITU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HORNÍ KONČETINY</dc:title>
  <dc:creator>NB-skola</dc:creator>
  <cp:lastModifiedBy>user</cp:lastModifiedBy>
  <cp:revision>17</cp:revision>
  <dcterms:created xsi:type="dcterms:W3CDTF">2012-11-11T08:03:12Z</dcterms:created>
  <dcterms:modified xsi:type="dcterms:W3CDTF">2013-06-17T21:41:39Z</dcterms:modified>
</cp:coreProperties>
</file>