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7" r:id="rId4"/>
    <p:sldId id="258" r:id="rId5"/>
    <p:sldId id="259" r:id="rId6"/>
    <p:sldId id="260" r:id="rId7"/>
    <p:sldId id="261" r:id="rId8"/>
    <p:sldId id="263" r:id="rId9"/>
    <p:sldId id="262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dirty="0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projektu: </a:t>
            </a:r>
            <a:r>
              <a:rPr lang="cs-CZ" sz="2000" dirty="0" smtClean="0"/>
              <a:t>CZ 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Šablona:  32                                             Sada: </a:t>
            </a:r>
            <a:r>
              <a:rPr lang="cs-CZ" sz="2000" dirty="0" err="1" smtClean="0">
                <a:cs typeface="Times New Roman" pitchFamily="18" charset="0"/>
              </a:rPr>
              <a:t>Př</a:t>
            </a:r>
            <a:r>
              <a:rPr lang="cs-CZ" sz="2000" dirty="0" smtClean="0">
                <a:cs typeface="Times New Roman" pitchFamily="18" charset="0"/>
              </a:rPr>
              <a:t> 8/07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 smtClean="0">
                <a:cs typeface="Times New Roman" pitchFamily="18" charset="0"/>
              </a:rPr>
              <a:t>8. 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titul): </a:t>
            </a:r>
            <a:r>
              <a:rPr lang="cs-CZ" sz="2000" dirty="0" smtClean="0">
                <a:cs typeface="Times New Roman" pitchFamily="18" charset="0"/>
              </a:rPr>
              <a:t>Mgr. Petr Střížek</a:t>
            </a:r>
            <a:r>
              <a:rPr lang="cs-CZ" sz="20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133" t="21875" r="10173" b="12500"/>
          <a:stretch>
            <a:fillRect/>
          </a:stretch>
        </p:blipFill>
        <p:spPr bwMode="auto">
          <a:xfrm>
            <a:off x="611560" y="188640"/>
            <a:ext cx="2491861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/>
          <a:srcRect t="24194" b="12903"/>
          <a:stretch>
            <a:fillRect/>
          </a:stretch>
        </p:blipFill>
        <p:spPr bwMode="auto">
          <a:xfrm>
            <a:off x="1571604" y="2285992"/>
            <a:ext cx="6248400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3042414" y="3244334"/>
            <a:ext cx="30591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Investice do rozvoje vzdělávání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NB-skola\AppData\Local\Microsoft\Windows\Temporary Internet Files\Content.IE5\EUZ7C3HW\MC900412704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16632"/>
            <a:ext cx="3539719" cy="4652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260648"/>
            <a:ext cx="8928992" cy="1080120"/>
          </a:xfrm>
        </p:spPr>
        <p:txBody>
          <a:bodyPr>
            <a:normAutofit/>
          </a:bodyPr>
          <a:lstStyle/>
          <a:p>
            <a:r>
              <a:rPr lang="cs-CZ" dirty="0" smtClean="0"/>
              <a:t>KOSTRA HLAVY</a:t>
            </a: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395536" y="1916112"/>
            <a:ext cx="8496944" cy="4537223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b="1" u="sng" dirty="0" smtClean="0">
                <a:solidFill>
                  <a:schemeClr val="tx1"/>
                </a:solidFill>
              </a:rPr>
              <a:t>Klíčová slova: 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Jazylka, fontanela, švy, mozkovna, obličejová část hlavy, kost čelní, temenní, týlní, spánková, klínová, čichová, kloub čelistní, kosti horní čelisti, lícní, patrové, čichové, nosní, slzní a kost radličná a dolní čelist</a:t>
            </a:r>
          </a:p>
          <a:p>
            <a:pPr algn="l"/>
            <a:r>
              <a:rPr lang="cs-CZ" b="1" u="sng" dirty="0" smtClean="0">
                <a:solidFill>
                  <a:schemeClr val="tx1"/>
                </a:solidFill>
              </a:rPr>
              <a:t>Anotace: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Pomocí prezentace seznámení se stavbou kostry hlavy– druhy kostí a spojení kostí, které tvoří kostru hlavy, zápis do sešitu. </a:t>
            </a:r>
            <a:endParaRPr lang="cs-CZ" b="1" u="sng" dirty="0" smtClean="0">
              <a:solidFill>
                <a:schemeClr val="tx1"/>
              </a:solidFill>
            </a:endParaRPr>
          </a:p>
          <a:p>
            <a:pPr algn="l"/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6748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NB-skola\AppData\Local\Microsoft\Windows\Temporary Internet Files\Content.IE5\I63F7OTC\MP900175005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3167" b="97667" l="10000" r="9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1560" y="764704"/>
            <a:ext cx="4353173" cy="63224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419872" y="188640"/>
            <a:ext cx="5266928" cy="59375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KOSTRU ČLOVĚKA TVOŘÍ:</a:t>
            </a:r>
            <a:endParaRPr lang="cs-CZ" dirty="0"/>
          </a:p>
        </p:txBody>
      </p:sp>
      <p:sp>
        <p:nvSpPr>
          <p:cNvPr id="7" name="Pětiúhelník 6"/>
          <p:cNvSpPr/>
          <p:nvPr/>
        </p:nvSpPr>
        <p:spPr>
          <a:xfrm flipH="1">
            <a:off x="3563888" y="941226"/>
            <a:ext cx="4248472" cy="720080"/>
          </a:xfrm>
          <a:prstGeom prst="homePlate">
            <a:avLst/>
          </a:prstGeom>
          <a:solidFill>
            <a:srgbClr val="FF0000"/>
          </a:solidFill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KOSTRA HLAVY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Pětiúhelník 9"/>
          <p:cNvSpPr/>
          <p:nvPr/>
        </p:nvSpPr>
        <p:spPr>
          <a:xfrm flipH="1">
            <a:off x="2555776" y="2924944"/>
            <a:ext cx="4248472" cy="720080"/>
          </a:xfrm>
          <a:prstGeom prst="homePlate">
            <a:avLst/>
          </a:prstGeom>
          <a:ln>
            <a:solidFill>
              <a:schemeClr val="tx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</a:rPr>
              <a:t>KOSTRA TRUPU</a:t>
            </a:r>
            <a:endParaRPr lang="cs-CZ" sz="2400" dirty="0">
              <a:solidFill>
                <a:sysClr val="windowText" lastClr="000000"/>
              </a:solidFill>
            </a:endParaRPr>
          </a:p>
        </p:txBody>
      </p:sp>
      <p:sp>
        <p:nvSpPr>
          <p:cNvPr id="11" name="Pětiúhelník 10"/>
          <p:cNvSpPr/>
          <p:nvPr/>
        </p:nvSpPr>
        <p:spPr>
          <a:xfrm flipH="1">
            <a:off x="2983964" y="1988840"/>
            <a:ext cx="4248472" cy="720080"/>
          </a:xfrm>
          <a:prstGeom prst="homePlat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KOSTRA HORNÍ KONČETINY</a:t>
            </a:r>
            <a:endParaRPr lang="cs-CZ" sz="2400" dirty="0"/>
          </a:p>
        </p:txBody>
      </p:sp>
      <p:sp>
        <p:nvSpPr>
          <p:cNvPr id="12" name="Pětiúhelník 11"/>
          <p:cNvSpPr/>
          <p:nvPr/>
        </p:nvSpPr>
        <p:spPr>
          <a:xfrm flipH="1">
            <a:off x="2915816" y="5373216"/>
            <a:ext cx="4248472" cy="720080"/>
          </a:xfrm>
          <a:prstGeom prst="homePlate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</a:rPr>
              <a:t>KOSTRA DOLNÍ KONČETINY</a:t>
            </a:r>
            <a:endParaRPr lang="cs-CZ" sz="2400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22227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KOSTRU HLAVY TVOŘÍ:</a:t>
            </a:r>
            <a:endParaRPr lang="cs-CZ" dirty="0"/>
          </a:p>
        </p:txBody>
      </p:sp>
      <p:pic>
        <p:nvPicPr>
          <p:cNvPr id="1027" name="Picture 3" descr="C:\Users\NB-skola\AppData\Local\Microsoft\Windows\Temporary Internet Files\Content.IE5\E93304AY\MC90041600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492896"/>
            <a:ext cx="3600400" cy="40072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Pětiúhelník 7"/>
          <p:cNvSpPr/>
          <p:nvPr/>
        </p:nvSpPr>
        <p:spPr>
          <a:xfrm>
            <a:off x="472706" y="3573016"/>
            <a:ext cx="2731142" cy="1512168"/>
          </a:xfrm>
          <a:prstGeom prst="homePlat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OBLIČEJOVÁ ČÁST</a:t>
            </a:r>
            <a:endParaRPr lang="cs-CZ" sz="3200" dirty="0"/>
          </a:p>
        </p:txBody>
      </p:sp>
      <p:sp>
        <p:nvSpPr>
          <p:cNvPr id="11" name="Pětiúhelník 10"/>
          <p:cNvSpPr/>
          <p:nvPr/>
        </p:nvSpPr>
        <p:spPr>
          <a:xfrm rot="19926851" flipH="1">
            <a:off x="6084168" y="1700808"/>
            <a:ext cx="2813474" cy="1512168"/>
          </a:xfrm>
          <a:prstGeom prst="homePlat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MOZKOVÁ ČÁST</a:t>
            </a:r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3721365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MOZKOVÁ ČÁST lebky chrání mozek.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4000" dirty="0" smtClean="0"/>
              <a:t>MOZKOVNU tvoří:</a:t>
            </a:r>
          </a:p>
          <a:p>
            <a:r>
              <a:rPr lang="cs-CZ" sz="4000" dirty="0" smtClean="0"/>
              <a:t>kost čelní</a:t>
            </a:r>
          </a:p>
          <a:p>
            <a:r>
              <a:rPr lang="cs-CZ" sz="4000" dirty="0" smtClean="0"/>
              <a:t>2 kosti temenní</a:t>
            </a:r>
          </a:p>
          <a:p>
            <a:r>
              <a:rPr lang="cs-CZ" sz="4000" dirty="0"/>
              <a:t>k</a:t>
            </a:r>
            <a:r>
              <a:rPr lang="cs-CZ" sz="4000" dirty="0" smtClean="0"/>
              <a:t>ost týlní</a:t>
            </a:r>
          </a:p>
          <a:p>
            <a:r>
              <a:rPr lang="cs-CZ" sz="4000" dirty="0"/>
              <a:t>k</a:t>
            </a:r>
            <a:r>
              <a:rPr lang="cs-CZ" sz="4000" dirty="0" smtClean="0"/>
              <a:t>ost klínová</a:t>
            </a:r>
          </a:p>
          <a:p>
            <a:r>
              <a:rPr lang="cs-CZ" sz="4000" dirty="0" smtClean="0"/>
              <a:t>2 kosti spánkové </a:t>
            </a:r>
            <a:r>
              <a:rPr lang="cs-CZ" sz="4000" dirty="0" smtClean="0"/>
              <a:t>  s </a:t>
            </a:r>
            <a:r>
              <a:rPr lang="cs-CZ" sz="4000" dirty="0" smtClean="0"/>
              <a:t>kostí skalní</a:t>
            </a:r>
          </a:p>
          <a:p>
            <a:r>
              <a:rPr lang="cs-CZ" sz="4000" dirty="0"/>
              <a:t>k</a:t>
            </a:r>
            <a:r>
              <a:rPr lang="cs-CZ" sz="4000" dirty="0" smtClean="0"/>
              <a:t>ost čichová</a:t>
            </a:r>
          </a:p>
          <a:p>
            <a:endParaRPr lang="cs-CZ" dirty="0"/>
          </a:p>
        </p:txBody>
      </p:sp>
      <p:pic>
        <p:nvPicPr>
          <p:cNvPr id="2050" name="Picture 2" descr="C:\Users\NB-skola\AppData\Local\Microsoft\Windows\Temporary Internet Files\Content.IE5\EUZ7C3HW\MC900211953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492896"/>
            <a:ext cx="3683090" cy="280831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Pětiúhelník 9"/>
          <p:cNvSpPr/>
          <p:nvPr/>
        </p:nvSpPr>
        <p:spPr>
          <a:xfrm rot="2037512">
            <a:off x="4549849" y="2616160"/>
            <a:ext cx="2436722" cy="624387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Spojení kostí ŠVY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390117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OBLIČEJOVÁ ČÁST LEBKY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244280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OBLIČEJ tvoří 15 </a:t>
            </a:r>
            <a:r>
              <a:rPr lang="cs-CZ" dirty="0"/>
              <a:t>kostí </a:t>
            </a:r>
          </a:p>
          <a:p>
            <a:r>
              <a:rPr lang="cs-CZ" dirty="0" smtClean="0"/>
              <a:t>2 </a:t>
            </a:r>
            <a:r>
              <a:rPr lang="cs-CZ" dirty="0"/>
              <a:t>horní </a:t>
            </a:r>
            <a:r>
              <a:rPr lang="cs-CZ" dirty="0" smtClean="0"/>
              <a:t>čelisti </a:t>
            </a:r>
          </a:p>
          <a:p>
            <a:r>
              <a:rPr lang="cs-CZ" dirty="0" smtClean="0"/>
              <a:t>dolní čelist</a:t>
            </a:r>
          </a:p>
          <a:p>
            <a:r>
              <a:rPr lang="cs-CZ" dirty="0" smtClean="0"/>
              <a:t>2 </a:t>
            </a:r>
            <a:r>
              <a:rPr lang="cs-CZ" dirty="0"/>
              <a:t>kosti </a:t>
            </a:r>
            <a:r>
              <a:rPr lang="cs-CZ" dirty="0" smtClean="0"/>
              <a:t>nosní</a:t>
            </a:r>
          </a:p>
          <a:p>
            <a:r>
              <a:rPr lang="cs-CZ" dirty="0" smtClean="0"/>
              <a:t>2 </a:t>
            </a:r>
            <a:r>
              <a:rPr lang="cs-CZ" dirty="0"/>
              <a:t>kosti </a:t>
            </a:r>
            <a:r>
              <a:rPr lang="cs-CZ" dirty="0" smtClean="0"/>
              <a:t>slzní</a:t>
            </a:r>
          </a:p>
          <a:p>
            <a:r>
              <a:rPr lang="cs-CZ" dirty="0" smtClean="0"/>
              <a:t>2 </a:t>
            </a:r>
            <a:r>
              <a:rPr lang="cs-CZ" dirty="0"/>
              <a:t>kosti </a:t>
            </a:r>
            <a:r>
              <a:rPr lang="cs-CZ" dirty="0" smtClean="0"/>
              <a:t>lícní</a:t>
            </a:r>
          </a:p>
          <a:p>
            <a:r>
              <a:rPr lang="cs-CZ" dirty="0" smtClean="0"/>
              <a:t>2 </a:t>
            </a:r>
            <a:r>
              <a:rPr lang="cs-CZ" dirty="0"/>
              <a:t>kosti </a:t>
            </a:r>
            <a:r>
              <a:rPr lang="cs-CZ" dirty="0" smtClean="0"/>
              <a:t>patrové</a:t>
            </a:r>
          </a:p>
          <a:p>
            <a:r>
              <a:rPr lang="cs-CZ" dirty="0" smtClean="0"/>
              <a:t>2 </a:t>
            </a:r>
            <a:r>
              <a:rPr lang="cs-CZ" dirty="0"/>
              <a:t>skořepy </a:t>
            </a:r>
            <a:r>
              <a:rPr lang="cs-CZ" dirty="0" smtClean="0"/>
              <a:t>nosní</a:t>
            </a:r>
          </a:p>
          <a:p>
            <a:r>
              <a:rPr lang="cs-CZ" dirty="0" smtClean="0"/>
              <a:t>kost radličná</a:t>
            </a:r>
          </a:p>
          <a:p>
            <a:r>
              <a:rPr lang="cs-CZ" dirty="0" smtClean="0"/>
              <a:t>jazylka</a:t>
            </a:r>
            <a:endParaRPr lang="cs-CZ" dirty="0"/>
          </a:p>
        </p:txBody>
      </p:sp>
      <p:pic>
        <p:nvPicPr>
          <p:cNvPr id="3075" name="Picture 3" descr="C:\Users\NB-skola\AppData\Local\Microsoft\Windows\Temporary Internet Files\Content.IE5\EUZ7C3HW\MC900211953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22" y="2204864"/>
            <a:ext cx="4060843" cy="309634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08800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0"/>
            <a:ext cx="4038600" cy="254888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VÝZNAM JAZYLKY:</a:t>
            </a:r>
          </a:p>
          <a:p>
            <a:endParaRPr lang="cs-CZ" dirty="0"/>
          </a:p>
          <a:p>
            <a:r>
              <a:rPr lang="cs-CZ" dirty="0" smtClean="0"/>
              <a:t>ZAVĚŠENÍ HRTANU </a:t>
            </a:r>
          </a:p>
          <a:p>
            <a:endParaRPr lang="cs-CZ" dirty="0"/>
          </a:p>
          <a:p>
            <a:r>
              <a:rPr lang="cs-CZ" dirty="0" smtClean="0"/>
              <a:t>UCHYCENÍ JAZYKA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852936"/>
            <a:ext cx="4230389" cy="3172792"/>
          </a:xfrm>
        </p:spPr>
      </p:pic>
      <p:sp>
        <p:nvSpPr>
          <p:cNvPr id="6" name="Obdélník 5"/>
          <p:cNvSpPr/>
          <p:nvPr/>
        </p:nvSpPr>
        <p:spPr>
          <a:xfrm>
            <a:off x="4355976" y="1628800"/>
            <a:ext cx="4320480" cy="3096344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JEDINÝ KLOUB NA LEBCE</a:t>
            </a:r>
          </a:p>
          <a:p>
            <a:pPr algn="ctr"/>
            <a:r>
              <a:rPr lang="cs-CZ" sz="5400" dirty="0" smtClean="0"/>
              <a:t>ČELISTNÍ</a:t>
            </a:r>
          </a:p>
          <a:p>
            <a:pPr algn="ctr"/>
            <a:r>
              <a:rPr lang="cs-CZ" sz="3200" dirty="0"/>
              <a:t>s</a:t>
            </a:r>
            <a:r>
              <a:rPr lang="cs-CZ" sz="3200" dirty="0" smtClean="0"/>
              <a:t>pojuje dolní čelist </a:t>
            </a:r>
            <a:r>
              <a:rPr lang="cs-CZ" sz="3200" dirty="0" smtClean="0"/>
              <a:t>                  s </a:t>
            </a:r>
            <a:r>
              <a:rPr lang="cs-CZ" sz="3200" dirty="0" smtClean="0"/>
              <a:t>kostí spánkovou</a:t>
            </a:r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3846694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FONTANELA</a:t>
            </a:r>
            <a:endParaRPr lang="cs-CZ" sz="4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2880321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Na lebce novorozence je možno nahmatat měkké místa, ve kterých nejsou lebeční kosi ještě srostlé. Místo srůstu jsou kosti lebeční spojeny jen vazivem. Tato místa nazýváme lupínky = fontanely a do dvou let života zkostnatí. </a:t>
            </a:r>
          </a:p>
        </p:txBody>
      </p:sp>
      <p:sp>
        <p:nvSpPr>
          <p:cNvPr id="7" name="Obdélník 6"/>
          <p:cNvSpPr/>
          <p:nvPr/>
        </p:nvSpPr>
        <p:spPr>
          <a:xfrm>
            <a:off x="611560" y="4077072"/>
            <a:ext cx="8064896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PROČ MYSLÍŠ, ŽE NA LEBCE TAKOVÁ MÍSTA JSOU?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5616" y="5445224"/>
            <a:ext cx="71287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Kvůli porodu, aby nedošlo k pohmoždění lebky.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animBg="1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Zapíšeme do sešitu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760640"/>
          </a:xfrm>
        </p:spPr>
        <p:txBody>
          <a:bodyPr>
            <a:normAutofit fontScale="92500" lnSpcReduction="20000"/>
          </a:bodyPr>
          <a:lstStyle/>
          <a:p>
            <a:pPr lvl="0">
              <a:buNone/>
            </a:pPr>
            <a:r>
              <a:rPr lang="cs-CZ" u="sng" dirty="0" smtClean="0"/>
              <a:t>Kostra hlavy</a:t>
            </a:r>
            <a:endParaRPr lang="cs-CZ" dirty="0" smtClean="0"/>
          </a:p>
          <a:p>
            <a:pPr lvl="0">
              <a:buNone/>
            </a:pPr>
            <a:r>
              <a:rPr lang="cs-CZ" b="1" dirty="0" smtClean="0"/>
              <a:t>Mozková část</a:t>
            </a:r>
            <a:r>
              <a:rPr lang="cs-CZ" dirty="0" smtClean="0"/>
              <a:t> – funkce – chrání mozek</a:t>
            </a:r>
          </a:p>
          <a:p>
            <a:r>
              <a:rPr lang="cs-CZ" dirty="0" smtClean="0"/>
              <a:t>Tvoří ji 8 kostí – kost čelní, 2 kosti temenní, kost týlní, kost klínová, 2 kosti spánkové s kostí skalní  a kost  čichová</a:t>
            </a:r>
          </a:p>
          <a:p>
            <a:pPr lvl="0">
              <a:buNone/>
            </a:pPr>
            <a:r>
              <a:rPr lang="cs-CZ" b="1" dirty="0" smtClean="0"/>
              <a:t>Obličejová část</a:t>
            </a:r>
            <a:endParaRPr lang="cs-CZ" dirty="0" smtClean="0"/>
          </a:p>
          <a:p>
            <a:r>
              <a:rPr lang="cs-CZ" dirty="0" smtClean="0"/>
              <a:t>Tvoří ji 15 kostí -  2 horní čelisti, dolní čelist</a:t>
            </a:r>
            <a:r>
              <a:rPr lang="cs-CZ" dirty="0" smtClean="0"/>
              <a:t>,                           </a:t>
            </a:r>
            <a:r>
              <a:rPr lang="cs-CZ" dirty="0" smtClean="0"/>
              <a:t>2 kosti nosní, 2 kosti slzní, 2 kosti lícní, 2 kosti patrové, 2 skořepy nosní, kost radličná, jazylka (funkce – zavěšení hrtanu, přichycení jazyka)</a:t>
            </a:r>
          </a:p>
          <a:p>
            <a:pPr lvl="0">
              <a:buNone/>
            </a:pPr>
            <a:r>
              <a:rPr lang="cs-CZ" dirty="0" smtClean="0"/>
              <a:t>Jediný kloub na lebce: </a:t>
            </a:r>
            <a:r>
              <a:rPr lang="cs-CZ" b="1" dirty="0" smtClean="0"/>
              <a:t>čelistní</a:t>
            </a:r>
            <a:r>
              <a:rPr lang="cs-CZ" dirty="0" smtClean="0"/>
              <a:t> </a:t>
            </a:r>
          </a:p>
          <a:p>
            <a:pPr lvl="0">
              <a:buNone/>
            </a:pPr>
            <a:r>
              <a:rPr lang="cs-CZ" dirty="0" smtClean="0"/>
              <a:t>Fontanely = lupínky = &gt; vazivová místa na lebce novorozenců   </a:t>
            </a:r>
            <a:r>
              <a:rPr lang="cs-CZ" dirty="0" smtClean="0"/>
              <a:t>(do </a:t>
            </a:r>
            <a:r>
              <a:rPr lang="cs-CZ" dirty="0" smtClean="0"/>
              <a:t>2 let </a:t>
            </a:r>
            <a:r>
              <a:rPr lang="cs-CZ" dirty="0" err="1" smtClean="0"/>
              <a:t>zosifikováno</a:t>
            </a:r>
            <a:r>
              <a:rPr lang="cs-CZ" dirty="0" smtClean="0"/>
              <a:t>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není-li uvedeno jinak, vlastní práce autora</a:t>
            </a:r>
          </a:p>
          <a:p>
            <a:pPr>
              <a:buNone/>
            </a:pPr>
            <a:r>
              <a:rPr lang="cs-CZ" sz="1400" dirty="0" smtClean="0"/>
              <a:t>Obrázky použité v prezentaci jsou dostupné pod licencí Microsoft Office 2007.com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302</Words>
  <Application>Microsoft Office PowerPoint</Application>
  <PresentationFormat>Předvádění na obrazovce (4:3)</PresentationFormat>
  <Paragraphs>78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KOSTRA HLAVY</vt:lpstr>
      <vt:lpstr>Snímek 3</vt:lpstr>
      <vt:lpstr>KOSTRU HLAVY TVOŘÍ:</vt:lpstr>
      <vt:lpstr>MOZKOVÁ ČÁST lebky chrání mozek.</vt:lpstr>
      <vt:lpstr>OBLIČEJOVÁ ČÁST LEBKY</vt:lpstr>
      <vt:lpstr>Snímek 7</vt:lpstr>
      <vt:lpstr>FONTANELA</vt:lpstr>
      <vt:lpstr>Zapíšeme do sešitu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KOSTRA TRUPU</dc:title>
  <dc:creator>NB-skola</dc:creator>
  <cp:lastModifiedBy>Dum</cp:lastModifiedBy>
  <cp:revision>9</cp:revision>
  <dcterms:created xsi:type="dcterms:W3CDTF">2012-11-11T11:18:33Z</dcterms:created>
  <dcterms:modified xsi:type="dcterms:W3CDTF">2013-07-03T18:22:46Z</dcterms:modified>
</cp:coreProperties>
</file>