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1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7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7" Type="http://schemas.microsoft.com/office/2007/relationships/hdphoto" Target="../media/hdphoto7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8/08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975104"/>
          </a:xfrm>
        </p:spPr>
        <p:txBody>
          <a:bodyPr/>
          <a:lstStyle/>
          <a:p>
            <a:r>
              <a:rPr lang="cs-CZ" dirty="0" smtClean="0"/>
              <a:t>POZNÁVÁNÍ KOSTÍ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96944" cy="4536503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800" b="1" u="sng" dirty="0" smtClean="0">
                <a:solidFill>
                  <a:schemeClr val="tx1"/>
                </a:solidFill>
              </a:rPr>
              <a:t>Klíčová slova:</a:t>
            </a:r>
          </a:p>
          <a:p>
            <a:pPr algn="l"/>
            <a:r>
              <a:rPr lang="cs-CZ" sz="2800" dirty="0" smtClean="0"/>
              <a:t>pánev, kost stehenní, holenní, lýtková, pažní, vřetenní, loketní, kůstky nártní, zánártní, zápěstní, záprstní, </a:t>
            </a:r>
            <a:r>
              <a:rPr lang="cs-CZ" sz="2800" dirty="0" smtClean="0">
                <a:solidFill>
                  <a:schemeClr val="tx1"/>
                </a:solidFill>
              </a:rPr>
              <a:t> lopatka, kost klíční, kost hrudní, žebra, obratel,  páteř</a:t>
            </a:r>
          </a:p>
          <a:p>
            <a:pPr algn="l"/>
            <a:endParaRPr lang="cs-CZ" sz="2800" b="1" u="sng" dirty="0" smtClean="0">
              <a:solidFill>
                <a:schemeClr val="tx1"/>
              </a:solidFill>
            </a:endParaRPr>
          </a:p>
          <a:p>
            <a:pPr algn="l"/>
            <a:r>
              <a:rPr lang="cs-CZ" sz="2800" b="1" u="sng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Pomocí hry opakování druhů kostí. Kliknutím na symbol měsíce, blesku, sluníčka, hvězdy nebo mráčku se přesunete na obrázek kosti, kliknutím na odpověď zkontrolujete správnost odpovědi a kliknutím na šipku  se přesunete zpět na výběr symbolů.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Měsíc 26">
            <a:hlinkClick r:id="rId2" action="ppaction://hlinksldjump"/>
          </p:cNvPr>
          <p:cNvSpPr/>
          <p:nvPr/>
        </p:nvSpPr>
        <p:spPr>
          <a:xfrm>
            <a:off x="683568" y="836712"/>
            <a:ext cx="936104" cy="864096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ěsíc 27">
            <a:hlinkClick r:id="rId3" action="ppaction://hlinksldjump"/>
          </p:cNvPr>
          <p:cNvSpPr/>
          <p:nvPr/>
        </p:nvSpPr>
        <p:spPr>
          <a:xfrm>
            <a:off x="611560" y="1988840"/>
            <a:ext cx="936104" cy="864096"/>
          </a:xfrm>
          <a:prstGeom prst="mo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ěsíc 28">
            <a:hlinkClick r:id="rId4" action="ppaction://hlinksldjump"/>
          </p:cNvPr>
          <p:cNvSpPr/>
          <p:nvPr/>
        </p:nvSpPr>
        <p:spPr>
          <a:xfrm>
            <a:off x="539552" y="3284984"/>
            <a:ext cx="936104" cy="864096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ěsíc 29">
            <a:hlinkClick r:id="rId5" action="ppaction://hlinksldjump"/>
          </p:cNvPr>
          <p:cNvSpPr/>
          <p:nvPr/>
        </p:nvSpPr>
        <p:spPr>
          <a:xfrm>
            <a:off x="539552" y="4653136"/>
            <a:ext cx="936104" cy="864096"/>
          </a:xfrm>
          <a:prstGeom prst="mo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Blesk 31">
            <a:hlinkClick r:id="rId6" action="ppaction://hlinksldjump"/>
          </p:cNvPr>
          <p:cNvSpPr/>
          <p:nvPr/>
        </p:nvSpPr>
        <p:spPr>
          <a:xfrm>
            <a:off x="2555776" y="980728"/>
            <a:ext cx="864096" cy="720080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Blesk 33">
            <a:hlinkClick r:id="rId7" action="ppaction://hlinksldjump"/>
          </p:cNvPr>
          <p:cNvSpPr/>
          <p:nvPr/>
        </p:nvSpPr>
        <p:spPr>
          <a:xfrm>
            <a:off x="2555776" y="2204864"/>
            <a:ext cx="864096" cy="720080"/>
          </a:xfrm>
          <a:prstGeom prst="lightningBol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Blesk 34">
            <a:hlinkClick r:id="rId8" action="ppaction://hlinksldjump"/>
          </p:cNvPr>
          <p:cNvSpPr/>
          <p:nvPr/>
        </p:nvSpPr>
        <p:spPr>
          <a:xfrm>
            <a:off x="2411760" y="3501008"/>
            <a:ext cx="864096" cy="720080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Blesk 35">
            <a:hlinkClick r:id="rId9" action="ppaction://hlinksldjump"/>
          </p:cNvPr>
          <p:cNvSpPr/>
          <p:nvPr/>
        </p:nvSpPr>
        <p:spPr>
          <a:xfrm>
            <a:off x="2483768" y="4869160"/>
            <a:ext cx="864096" cy="720080"/>
          </a:xfrm>
          <a:prstGeom prst="lightningBol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>
            <a:hlinkClick r:id="rId10" action="ppaction://hlinksldjump"/>
          </p:cNvPr>
          <p:cNvSpPr/>
          <p:nvPr/>
        </p:nvSpPr>
        <p:spPr>
          <a:xfrm>
            <a:off x="4211960" y="908720"/>
            <a:ext cx="1008112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>
            <a:hlinkClick r:id="rId11" action="ppaction://hlinksldjump"/>
          </p:cNvPr>
          <p:cNvSpPr/>
          <p:nvPr/>
        </p:nvSpPr>
        <p:spPr>
          <a:xfrm>
            <a:off x="4211960" y="2060848"/>
            <a:ext cx="1008112" cy="864096"/>
          </a:xfrm>
          <a:prstGeom prst="su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>
            <a:hlinkClick r:id="rId12" action="ppaction://hlinksldjump"/>
          </p:cNvPr>
          <p:cNvSpPr/>
          <p:nvPr/>
        </p:nvSpPr>
        <p:spPr>
          <a:xfrm>
            <a:off x="4211960" y="3356992"/>
            <a:ext cx="1008112" cy="86409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>
            <a:hlinkClick r:id="rId13" action="ppaction://hlinksldjump"/>
          </p:cNvPr>
          <p:cNvSpPr/>
          <p:nvPr/>
        </p:nvSpPr>
        <p:spPr>
          <a:xfrm>
            <a:off x="4139952" y="4653136"/>
            <a:ext cx="1008112" cy="864096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>
            <a:hlinkClick r:id="rId14" action="ppaction://hlinksldjump"/>
          </p:cNvPr>
          <p:cNvSpPr/>
          <p:nvPr/>
        </p:nvSpPr>
        <p:spPr>
          <a:xfrm>
            <a:off x="6084168" y="836712"/>
            <a:ext cx="936104" cy="79208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>
            <a:hlinkClick r:id="rId15" action="ppaction://hlinksldjump"/>
          </p:cNvPr>
          <p:cNvSpPr/>
          <p:nvPr/>
        </p:nvSpPr>
        <p:spPr>
          <a:xfrm>
            <a:off x="6084168" y="2060848"/>
            <a:ext cx="936104" cy="792088"/>
          </a:xfrm>
          <a:prstGeom prst="star5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>
            <a:hlinkClick r:id="rId16" action="ppaction://hlinksldjump"/>
          </p:cNvPr>
          <p:cNvSpPr/>
          <p:nvPr/>
        </p:nvSpPr>
        <p:spPr>
          <a:xfrm>
            <a:off x="6084168" y="3429000"/>
            <a:ext cx="936104" cy="79208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>
            <a:hlinkClick r:id="rId17" action="ppaction://hlinksldjump"/>
          </p:cNvPr>
          <p:cNvSpPr/>
          <p:nvPr/>
        </p:nvSpPr>
        <p:spPr>
          <a:xfrm>
            <a:off x="6012160" y="4725144"/>
            <a:ext cx="936104" cy="792088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>
            <a:hlinkClick r:id="rId18" action="ppaction://hlinksldjump"/>
          </p:cNvPr>
          <p:cNvSpPr/>
          <p:nvPr/>
        </p:nvSpPr>
        <p:spPr>
          <a:xfrm>
            <a:off x="7668344" y="836712"/>
            <a:ext cx="1008112" cy="86409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>
            <a:hlinkClick r:id="rId19" action="ppaction://hlinksldjump"/>
          </p:cNvPr>
          <p:cNvSpPr/>
          <p:nvPr/>
        </p:nvSpPr>
        <p:spPr>
          <a:xfrm>
            <a:off x="7740352" y="1988840"/>
            <a:ext cx="1008112" cy="864096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>
            <a:hlinkClick r:id="rId20" action="ppaction://hlinksldjump"/>
          </p:cNvPr>
          <p:cNvSpPr/>
          <p:nvPr/>
        </p:nvSpPr>
        <p:spPr>
          <a:xfrm>
            <a:off x="7668344" y="3429000"/>
            <a:ext cx="1008112" cy="86409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>
            <a:hlinkClick r:id="rId21" action="ppaction://hlinksldjump"/>
          </p:cNvPr>
          <p:cNvSpPr/>
          <p:nvPr/>
        </p:nvSpPr>
        <p:spPr>
          <a:xfrm>
            <a:off x="7740352" y="4725144"/>
            <a:ext cx="1008112" cy="86409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500" b="90000" l="10000" r="9468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543925">
            <a:off x="2769709" y="1518053"/>
            <a:ext cx="4209812" cy="4616782"/>
          </a:xfrm>
        </p:spPr>
      </p:pic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PÁNEVNÍ</a:t>
            </a:r>
            <a:endParaRPr lang="cs-CZ" dirty="0"/>
          </a:p>
        </p:txBody>
      </p:sp>
      <p:sp>
        <p:nvSpPr>
          <p:cNvPr id="17" name="Tlačítko akce: Dopředu nebo Další 16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STEHENNÍ</a:t>
            </a:r>
            <a:endParaRPr lang="cs-CZ" dirty="0"/>
          </a:p>
        </p:txBody>
      </p:sp>
      <p:pic>
        <p:nvPicPr>
          <p:cNvPr id="10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25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23120" y="2220280"/>
            <a:ext cx="4608512" cy="3425552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HOLENNÍ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10000" b="90000" l="1250" r="98281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1620" y="2600908"/>
            <a:ext cx="5040560" cy="2664296"/>
          </a:xfrm>
          <a:prstGeom prst="rect">
            <a:avLst/>
          </a:prstGeo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LÝTKOVÁ</a:t>
            </a:r>
            <a:endParaRPr lang="cs-CZ" dirty="0"/>
          </a:p>
        </p:txBody>
      </p:sp>
      <p:pic>
        <p:nvPicPr>
          <p:cNvPr id="10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938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75148" y="1752228"/>
            <a:ext cx="4608512" cy="3929608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KŮSTKY ZÁNÁRTNÍ</a:t>
            </a:r>
            <a:endParaRPr lang="cs-CZ" dirty="0"/>
          </a:p>
        </p:txBody>
      </p:sp>
      <p:pic>
        <p:nvPicPr>
          <p:cNvPr id="10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2813" r="99219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88840"/>
            <a:ext cx="5544616" cy="4572000"/>
          </a:xfrm>
        </p:spPr>
      </p:pic>
      <p:sp>
        <p:nvSpPr>
          <p:cNvPr id="11" name="Obdélník 10"/>
          <p:cNvSpPr/>
          <p:nvPr/>
        </p:nvSpPr>
        <p:spPr>
          <a:xfrm>
            <a:off x="1907704" y="2996952"/>
            <a:ext cx="2736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ČLÁNKY PRSTŮ</a:t>
            </a:r>
            <a:endParaRPr lang="cs-CZ" dirty="0"/>
          </a:p>
        </p:txBody>
      </p:sp>
      <p:pic>
        <p:nvPicPr>
          <p:cNvPr id="10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2813" r="99219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784350"/>
            <a:ext cx="6096000" cy="4572000"/>
          </a:xfrm>
        </p:spPr>
      </p:pic>
      <p:sp>
        <p:nvSpPr>
          <p:cNvPr id="11" name="Obdélník 10"/>
          <p:cNvSpPr/>
          <p:nvPr/>
        </p:nvSpPr>
        <p:spPr>
          <a:xfrm>
            <a:off x="6084168" y="2924944"/>
            <a:ext cx="1584176" cy="24482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KLÍČNÍ</a:t>
            </a:r>
            <a:endParaRPr lang="cs-CZ" dirty="0"/>
          </a:p>
        </p:txBody>
      </p:sp>
      <p:pic>
        <p:nvPicPr>
          <p:cNvPr id="1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5781" r="9625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681" y="1784350"/>
            <a:ext cx="5264151" cy="3948113"/>
          </a:xfrm>
        </p:spPr>
      </p:pic>
      <p:sp>
        <p:nvSpPr>
          <p:cNvPr id="13" name="Tlačítko akce: Dopředu nebo Další 12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LOPATKA</a:t>
            </a:r>
            <a:endParaRPr lang="cs-CZ" dirty="0"/>
          </a:p>
        </p:txBody>
      </p:sp>
      <p:pic>
        <p:nvPicPr>
          <p:cNvPr id="10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10000" r="98281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810" y="1784350"/>
            <a:ext cx="5456767" cy="4092575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PAŽNÍ</a:t>
            </a:r>
            <a:endParaRPr lang="cs-CZ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4375" r="9593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36378" y="2553617"/>
            <a:ext cx="4824536" cy="3118917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VŘETENNÍ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10000" b="90000" l="2344" r="98125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72332" y="2085517"/>
            <a:ext cx="4680522" cy="3623071"/>
          </a:xfrm>
          <a:prstGeom prst="rect">
            <a:avLst/>
          </a:prstGeo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LOKETNÍ</a:t>
            </a:r>
            <a:endParaRPr lang="cs-CZ" dirty="0"/>
          </a:p>
        </p:txBody>
      </p:sp>
      <p:pic>
        <p:nvPicPr>
          <p:cNvPr id="10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2813" r="98906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99112" y="1805373"/>
            <a:ext cx="5045129" cy="4168760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ČLÁNKY PRSTŮ</a:t>
            </a:r>
            <a:endParaRPr lang="cs-CZ" dirty="0"/>
          </a:p>
        </p:txBody>
      </p:sp>
      <p:pic>
        <p:nvPicPr>
          <p:cNvPr id="1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788232"/>
            <a:ext cx="5416016" cy="4217640"/>
          </a:xfrm>
        </p:spPr>
      </p:pic>
      <p:sp>
        <p:nvSpPr>
          <p:cNvPr id="13" name="Obdélník 12"/>
          <p:cNvSpPr/>
          <p:nvPr/>
        </p:nvSpPr>
        <p:spPr>
          <a:xfrm>
            <a:off x="4283968" y="2420888"/>
            <a:ext cx="2520280" cy="30243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KŮSTKY ZÁPĚSTNÍ</a:t>
            </a:r>
            <a:endParaRPr lang="cs-CZ" dirty="0"/>
          </a:p>
        </p:txBody>
      </p:sp>
      <p:pic>
        <p:nvPicPr>
          <p:cNvPr id="1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788232"/>
            <a:ext cx="5416016" cy="4217640"/>
          </a:xfrm>
        </p:spPr>
      </p:pic>
      <p:sp>
        <p:nvSpPr>
          <p:cNvPr id="10" name="Obdélník 9"/>
          <p:cNvSpPr/>
          <p:nvPr/>
        </p:nvSpPr>
        <p:spPr>
          <a:xfrm>
            <a:off x="2267744" y="2564904"/>
            <a:ext cx="864096" cy="23762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KŮSTKY ZÁPRSTNÍ</a:t>
            </a:r>
            <a:endParaRPr lang="cs-CZ" dirty="0"/>
          </a:p>
        </p:txBody>
      </p:sp>
      <p:pic>
        <p:nvPicPr>
          <p:cNvPr id="1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700808"/>
            <a:ext cx="5416016" cy="4217640"/>
          </a:xfrm>
        </p:spPr>
      </p:pic>
      <p:sp>
        <p:nvSpPr>
          <p:cNvPr id="9" name="Obdélník 8"/>
          <p:cNvSpPr/>
          <p:nvPr/>
        </p:nvSpPr>
        <p:spPr>
          <a:xfrm>
            <a:off x="4283968" y="2420888"/>
            <a:ext cx="1296144" cy="30243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NOSIČ</a:t>
            </a:r>
            <a:endParaRPr lang="cs-CZ" dirty="0"/>
          </a:p>
        </p:txBody>
      </p:sp>
      <p:pic>
        <p:nvPicPr>
          <p:cNvPr id="1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125" b="90000" l="5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1844824"/>
            <a:ext cx="5744633" cy="4308475"/>
          </a:xfrm>
        </p:spPr>
      </p:pic>
      <p:sp>
        <p:nvSpPr>
          <p:cNvPr id="13" name="Tlačítko akce: Dopředu nebo Další 12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ČEPOVEC</a:t>
            </a:r>
            <a:endParaRPr lang="cs-CZ" dirty="0"/>
          </a:p>
        </p:txBody>
      </p:sp>
      <p:pic>
        <p:nvPicPr>
          <p:cNvPr id="10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458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52600" y="1784350"/>
            <a:ext cx="6096000" cy="4572000"/>
          </a:xfrm>
        </p:spPr>
      </p:pic>
      <p:sp>
        <p:nvSpPr>
          <p:cNvPr id="12" name="Tlačítko akce: Dopředu nebo Další 11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OBRATEL</a:t>
            </a:r>
            <a:endParaRPr lang="cs-CZ" dirty="0"/>
          </a:p>
        </p:txBody>
      </p:sp>
      <p:pic>
        <p:nvPicPr>
          <p:cNvPr id="10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08" b="9687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995531" y="2197157"/>
            <a:ext cx="3482146" cy="3785592"/>
          </a:xfrm>
        </p:spPr>
      </p:pic>
      <p:sp>
        <p:nvSpPr>
          <p:cNvPr id="12" name="Tlačítko akce: Dopředu nebo Další 11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 HRUDNÍ</a:t>
            </a:r>
            <a:endParaRPr lang="cs-CZ" dirty="0"/>
          </a:p>
        </p:txBody>
      </p:sp>
      <p:pic>
        <p:nvPicPr>
          <p:cNvPr id="11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5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75320" y="1571946"/>
            <a:ext cx="4352184" cy="4073624"/>
          </a:xfrm>
        </p:spPr>
      </p:pic>
      <p:sp>
        <p:nvSpPr>
          <p:cNvPr id="12" name="Tlačítko akce: Dopředu nebo Další 11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ŽEBRA</a:t>
            </a:r>
            <a:endParaRPr lang="cs-CZ" dirty="0"/>
          </a:p>
        </p:txBody>
      </p:sp>
      <p:pic>
        <p:nvPicPr>
          <p:cNvPr id="10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52600" y="1784350"/>
            <a:ext cx="5411688" cy="4058766"/>
          </a:xfrm>
        </p:spPr>
      </p:pic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920" y="404664"/>
            <a:ext cx="2016224" cy="9361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620688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PÁTEŘ</a:t>
            </a:r>
            <a:endParaRPr lang="cs-CZ" dirty="0"/>
          </a:p>
        </p:txBody>
      </p:sp>
      <p:pic>
        <p:nvPicPr>
          <p:cNvPr id="1027" name="Picture 3" descr="C:\Documents and Settings\User\Local Settings\Temporary Internet Files\Content.IE5\TCXMQFPY\MP90044860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600" t="6048" r="29150" b="18353"/>
          <a:stretch>
            <a:fillRect/>
          </a:stretch>
        </p:blipFill>
        <p:spPr bwMode="auto">
          <a:xfrm>
            <a:off x="3995936" y="2060848"/>
            <a:ext cx="1440160" cy="3456384"/>
          </a:xfrm>
          <a:prstGeom prst="rect">
            <a:avLst/>
          </a:prstGeom>
          <a:noFill/>
        </p:spPr>
      </p:pic>
      <p:sp>
        <p:nvSpPr>
          <p:cNvPr id="10" name="Tlačítko akce: Dopředu nebo Další 9">
            <a:hlinkClick r:id="" action="ppaction://hlinkshowjump?jump=lastslideviewed" highlightClick="1"/>
          </p:cNvPr>
          <p:cNvSpPr/>
          <p:nvPr/>
        </p:nvSpPr>
        <p:spPr>
          <a:xfrm>
            <a:off x="1043608" y="6093296"/>
            <a:ext cx="144016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</TotalTime>
  <Words>212</Words>
  <Application>Microsoft Office PowerPoint</Application>
  <PresentationFormat>Předvádění na obrazovce (4:3)</PresentationFormat>
  <Paragraphs>89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Metro</vt:lpstr>
      <vt:lpstr>Motiv sady Office</vt:lpstr>
      <vt:lpstr>Snímek 1</vt:lpstr>
      <vt:lpstr>POZNÁVÁNÍ KOSTÍ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10</cp:revision>
  <dcterms:modified xsi:type="dcterms:W3CDTF">2013-06-17T21:42:38Z</dcterms:modified>
</cp:coreProperties>
</file>