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61" r:id="rId5"/>
    <p:sldId id="262" r:id="rId6"/>
    <p:sldId id="263" r:id="rId7"/>
    <p:sldId id="258" r:id="rId8"/>
    <p:sldId id="264" r:id="rId9"/>
    <p:sldId id="265" r:id="rId10"/>
    <p:sldId id="266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F9E5EE-F275-40C4-9FB6-68B7AD0ADFB7}" type="doc">
      <dgm:prSet loTypeId="urn:microsoft.com/office/officeart/2005/8/layout/vList4#1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596A10AF-5C96-4B5B-A776-31DE661F3AA8}">
      <dgm:prSet phldrT="[Text]"/>
      <dgm:spPr/>
      <dgm:t>
        <a:bodyPr/>
        <a:lstStyle/>
        <a:p>
          <a:r>
            <a:rPr lang="cs-CZ" dirty="0" smtClean="0"/>
            <a:t>KOSTERNÍ SVALSTVO</a:t>
          </a:r>
          <a:endParaRPr lang="cs-CZ" dirty="0"/>
        </a:p>
      </dgm:t>
    </dgm:pt>
    <dgm:pt modelId="{7B5A7C58-4918-48CC-A0A1-D026CA2F14AA}" type="parTrans" cxnId="{677EBA19-6A4F-4094-BF96-A6D79B0910BD}">
      <dgm:prSet/>
      <dgm:spPr/>
      <dgm:t>
        <a:bodyPr/>
        <a:lstStyle/>
        <a:p>
          <a:endParaRPr lang="cs-CZ"/>
        </a:p>
      </dgm:t>
    </dgm:pt>
    <dgm:pt modelId="{C9AC0B21-0579-43F7-9708-760C64B98DCF}" type="sibTrans" cxnId="{677EBA19-6A4F-4094-BF96-A6D79B0910BD}">
      <dgm:prSet/>
      <dgm:spPr/>
      <dgm:t>
        <a:bodyPr/>
        <a:lstStyle/>
        <a:p>
          <a:endParaRPr lang="cs-CZ"/>
        </a:p>
      </dgm:t>
    </dgm:pt>
    <dgm:pt modelId="{4138654C-7898-42A0-928B-5F26C51EAC99}">
      <dgm:prSet phldrT="[Text]"/>
      <dgm:spPr/>
      <dgm:t>
        <a:bodyPr/>
        <a:lstStyle/>
        <a:p>
          <a:r>
            <a:rPr lang="cs-CZ" dirty="0" smtClean="0"/>
            <a:t>připojuje se ke kostem, je snadno unavitelné</a:t>
          </a:r>
          <a:endParaRPr lang="cs-CZ" dirty="0"/>
        </a:p>
      </dgm:t>
    </dgm:pt>
    <dgm:pt modelId="{52BB158F-494D-46C1-96A9-E242C0557C34}" type="parTrans" cxnId="{071599DF-6170-43AD-A8AE-9E4CC518B2A6}">
      <dgm:prSet/>
      <dgm:spPr/>
      <dgm:t>
        <a:bodyPr/>
        <a:lstStyle/>
        <a:p>
          <a:endParaRPr lang="cs-CZ"/>
        </a:p>
      </dgm:t>
    </dgm:pt>
    <dgm:pt modelId="{9B5AB2EE-3E01-4A73-AC52-A75DB2306634}" type="sibTrans" cxnId="{071599DF-6170-43AD-A8AE-9E4CC518B2A6}">
      <dgm:prSet/>
      <dgm:spPr/>
      <dgm:t>
        <a:bodyPr/>
        <a:lstStyle/>
        <a:p>
          <a:endParaRPr lang="cs-CZ"/>
        </a:p>
      </dgm:t>
    </dgm:pt>
    <dgm:pt modelId="{0802AC0D-624B-4798-B54E-D6D78A4A1F19}">
      <dgm:prSet phldrT="[Text]"/>
      <dgm:spPr/>
      <dgm:t>
        <a:bodyPr/>
        <a:lstStyle/>
        <a:p>
          <a:r>
            <a:rPr lang="cs-CZ" dirty="0" smtClean="0"/>
            <a:t>ovládáme ho vůlí</a:t>
          </a:r>
          <a:endParaRPr lang="cs-CZ" dirty="0"/>
        </a:p>
      </dgm:t>
    </dgm:pt>
    <dgm:pt modelId="{37D852F8-BF0C-4473-B7A0-D6008588E4DE}" type="parTrans" cxnId="{FD5C7514-24DE-47E6-90CC-B238BE603F38}">
      <dgm:prSet/>
      <dgm:spPr/>
      <dgm:t>
        <a:bodyPr/>
        <a:lstStyle/>
        <a:p>
          <a:endParaRPr lang="cs-CZ"/>
        </a:p>
      </dgm:t>
    </dgm:pt>
    <dgm:pt modelId="{F0AF973B-4B08-4145-9AB3-700ADFAFC629}" type="sibTrans" cxnId="{FD5C7514-24DE-47E6-90CC-B238BE603F38}">
      <dgm:prSet/>
      <dgm:spPr/>
      <dgm:t>
        <a:bodyPr/>
        <a:lstStyle/>
        <a:p>
          <a:endParaRPr lang="cs-CZ"/>
        </a:p>
      </dgm:t>
    </dgm:pt>
    <dgm:pt modelId="{3F713935-B507-432B-A0D4-A51C222C828B}">
      <dgm:prSet phldrT="[Text]"/>
      <dgm:spPr/>
      <dgm:t>
        <a:bodyPr/>
        <a:lstStyle/>
        <a:p>
          <a:r>
            <a:rPr lang="cs-CZ" dirty="0" smtClean="0"/>
            <a:t>HLADKÉ SVALSTVO</a:t>
          </a:r>
          <a:endParaRPr lang="cs-CZ" dirty="0"/>
        </a:p>
      </dgm:t>
    </dgm:pt>
    <dgm:pt modelId="{99C69830-0E1D-41C5-888A-E4D2FCB92F99}" type="parTrans" cxnId="{770A9461-84AF-4EFC-A768-91BF2DDC3CC1}">
      <dgm:prSet/>
      <dgm:spPr/>
      <dgm:t>
        <a:bodyPr/>
        <a:lstStyle/>
        <a:p>
          <a:endParaRPr lang="cs-CZ"/>
        </a:p>
      </dgm:t>
    </dgm:pt>
    <dgm:pt modelId="{A665319D-DD86-494F-B431-D20EA983A6D2}" type="sibTrans" cxnId="{770A9461-84AF-4EFC-A768-91BF2DDC3CC1}">
      <dgm:prSet/>
      <dgm:spPr/>
      <dgm:t>
        <a:bodyPr/>
        <a:lstStyle/>
        <a:p>
          <a:endParaRPr lang="cs-CZ"/>
        </a:p>
      </dgm:t>
    </dgm:pt>
    <dgm:pt modelId="{25A4AA79-D187-4576-804C-8B87AB9873C0}">
      <dgm:prSet phldrT="[Text]"/>
      <dgm:spPr/>
      <dgm:t>
        <a:bodyPr/>
        <a:lstStyle/>
        <a:p>
          <a:r>
            <a:rPr lang="cs-CZ" dirty="0" smtClean="0"/>
            <a:t>umožňuje pohyb vnitřních orgánů např. žaludku, střev …</a:t>
          </a:r>
          <a:endParaRPr lang="cs-CZ" dirty="0"/>
        </a:p>
      </dgm:t>
    </dgm:pt>
    <dgm:pt modelId="{DCFBB49E-22A8-49E9-981B-E553F7DA39EC}" type="parTrans" cxnId="{1E5F26F3-25E0-468D-8059-F36F9430C392}">
      <dgm:prSet/>
      <dgm:spPr/>
      <dgm:t>
        <a:bodyPr/>
        <a:lstStyle/>
        <a:p>
          <a:endParaRPr lang="cs-CZ"/>
        </a:p>
      </dgm:t>
    </dgm:pt>
    <dgm:pt modelId="{8918FF90-E1F5-4927-B2B4-C91B7719A5B5}" type="sibTrans" cxnId="{1E5F26F3-25E0-468D-8059-F36F9430C392}">
      <dgm:prSet/>
      <dgm:spPr/>
      <dgm:t>
        <a:bodyPr/>
        <a:lstStyle/>
        <a:p>
          <a:endParaRPr lang="cs-CZ"/>
        </a:p>
      </dgm:t>
    </dgm:pt>
    <dgm:pt modelId="{297FDF35-2FAA-4D7D-8765-12C83F57C985}">
      <dgm:prSet phldrT="[Text]"/>
      <dgm:spPr/>
      <dgm:t>
        <a:bodyPr/>
        <a:lstStyle/>
        <a:p>
          <a:r>
            <a:rPr lang="cs-CZ" dirty="0" smtClean="0"/>
            <a:t>neovládáme ho vůlí</a:t>
          </a:r>
          <a:endParaRPr lang="cs-CZ" dirty="0"/>
        </a:p>
      </dgm:t>
    </dgm:pt>
    <dgm:pt modelId="{7EF16F7A-34DB-40B5-93D8-1918CBDDF76A}" type="parTrans" cxnId="{12F5E4F6-643A-4FD4-AC58-103E83A3355F}">
      <dgm:prSet/>
      <dgm:spPr/>
      <dgm:t>
        <a:bodyPr/>
        <a:lstStyle/>
        <a:p>
          <a:endParaRPr lang="cs-CZ"/>
        </a:p>
      </dgm:t>
    </dgm:pt>
    <dgm:pt modelId="{98B6EEA3-A11B-4E44-AF4A-F8A4470C01F9}" type="sibTrans" cxnId="{12F5E4F6-643A-4FD4-AC58-103E83A3355F}">
      <dgm:prSet/>
      <dgm:spPr/>
      <dgm:t>
        <a:bodyPr/>
        <a:lstStyle/>
        <a:p>
          <a:endParaRPr lang="cs-CZ"/>
        </a:p>
      </dgm:t>
    </dgm:pt>
    <dgm:pt modelId="{EA415279-C4EB-4494-A6A8-061EAD9B0971}">
      <dgm:prSet phldrT="[Text]"/>
      <dgm:spPr/>
      <dgm:t>
        <a:bodyPr/>
        <a:lstStyle/>
        <a:p>
          <a:r>
            <a:rPr lang="cs-CZ" dirty="0" smtClean="0"/>
            <a:t>SRDEČNÍ SVALOVINA</a:t>
          </a:r>
          <a:endParaRPr lang="cs-CZ" dirty="0"/>
        </a:p>
      </dgm:t>
    </dgm:pt>
    <dgm:pt modelId="{32DAC0BE-12FB-476B-BA2A-B2B260072653}" type="parTrans" cxnId="{AA70D55E-9F59-4380-9E6C-503AD7C5038B}">
      <dgm:prSet/>
      <dgm:spPr/>
      <dgm:t>
        <a:bodyPr/>
        <a:lstStyle/>
        <a:p>
          <a:endParaRPr lang="cs-CZ"/>
        </a:p>
      </dgm:t>
    </dgm:pt>
    <dgm:pt modelId="{788B32E1-6447-4AE4-A13D-1E8E9EC57CCD}" type="sibTrans" cxnId="{AA70D55E-9F59-4380-9E6C-503AD7C5038B}">
      <dgm:prSet/>
      <dgm:spPr/>
      <dgm:t>
        <a:bodyPr/>
        <a:lstStyle/>
        <a:p>
          <a:endParaRPr lang="cs-CZ"/>
        </a:p>
      </dgm:t>
    </dgm:pt>
    <dgm:pt modelId="{D2826752-BCEF-4C2C-87AF-B9872EC75A16}">
      <dgm:prSet phldrT="[Text]"/>
      <dgm:spPr/>
      <dgm:t>
        <a:bodyPr/>
        <a:lstStyle/>
        <a:p>
          <a:r>
            <a:rPr lang="cs-CZ" dirty="0" smtClean="0"/>
            <a:t>pracuje nepřetržitě</a:t>
          </a:r>
          <a:endParaRPr lang="cs-CZ" dirty="0"/>
        </a:p>
      </dgm:t>
    </dgm:pt>
    <dgm:pt modelId="{EEF9C015-F76F-4564-8311-AF266739B981}" type="parTrans" cxnId="{3FB4B5C0-E99F-4505-BC75-32906344609C}">
      <dgm:prSet/>
      <dgm:spPr/>
      <dgm:t>
        <a:bodyPr/>
        <a:lstStyle/>
        <a:p>
          <a:endParaRPr lang="cs-CZ"/>
        </a:p>
      </dgm:t>
    </dgm:pt>
    <dgm:pt modelId="{95BE609C-56B9-4A34-97EF-57247FF0F5D3}" type="sibTrans" cxnId="{3FB4B5C0-E99F-4505-BC75-32906344609C}">
      <dgm:prSet/>
      <dgm:spPr/>
      <dgm:t>
        <a:bodyPr/>
        <a:lstStyle/>
        <a:p>
          <a:endParaRPr lang="cs-CZ"/>
        </a:p>
      </dgm:t>
    </dgm:pt>
    <dgm:pt modelId="{84FBCDAE-DEAE-42E3-8AE7-6032C22ACA14}">
      <dgm:prSet phldrT="[Text]"/>
      <dgm:spPr/>
      <dgm:t>
        <a:bodyPr/>
        <a:lstStyle/>
        <a:p>
          <a:r>
            <a:rPr lang="cs-CZ" dirty="0" smtClean="0"/>
            <a:t>neovládáme ji vůlí</a:t>
          </a:r>
          <a:endParaRPr lang="cs-CZ" dirty="0"/>
        </a:p>
      </dgm:t>
    </dgm:pt>
    <dgm:pt modelId="{970202D9-0142-4CCE-B173-C69042CB6DA9}" type="parTrans" cxnId="{CC39F12F-65D4-4123-9ED8-20BC4C1B9FCB}">
      <dgm:prSet/>
      <dgm:spPr/>
      <dgm:t>
        <a:bodyPr/>
        <a:lstStyle/>
        <a:p>
          <a:endParaRPr lang="cs-CZ"/>
        </a:p>
      </dgm:t>
    </dgm:pt>
    <dgm:pt modelId="{7232D93D-E706-49B1-8429-E5C371097D6A}" type="sibTrans" cxnId="{CC39F12F-65D4-4123-9ED8-20BC4C1B9FCB}">
      <dgm:prSet/>
      <dgm:spPr/>
      <dgm:t>
        <a:bodyPr/>
        <a:lstStyle/>
        <a:p>
          <a:endParaRPr lang="cs-CZ"/>
        </a:p>
      </dgm:t>
    </dgm:pt>
    <dgm:pt modelId="{49A11C22-A305-4372-B020-2D8A34837EED}">
      <dgm:prSet phldrT="[Text]"/>
      <dgm:spPr/>
      <dgm:t>
        <a:bodyPr/>
        <a:lstStyle/>
        <a:p>
          <a:r>
            <a:rPr lang="cs-CZ" dirty="0" smtClean="0"/>
            <a:t>umožňuje pohyb  těla</a:t>
          </a:r>
          <a:endParaRPr lang="cs-CZ" dirty="0"/>
        </a:p>
      </dgm:t>
    </dgm:pt>
    <dgm:pt modelId="{FDEC1DE5-A9EA-4A80-A488-F916F18DC392}" type="parTrans" cxnId="{FFDCEEB4-76EF-4865-9C57-F58B86A5DEE2}">
      <dgm:prSet/>
      <dgm:spPr/>
      <dgm:t>
        <a:bodyPr/>
        <a:lstStyle/>
        <a:p>
          <a:endParaRPr lang="cs-CZ"/>
        </a:p>
      </dgm:t>
    </dgm:pt>
    <dgm:pt modelId="{2C48C00E-423C-4B1A-90C2-A5A8C1133C16}" type="sibTrans" cxnId="{FFDCEEB4-76EF-4865-9C57-F58B86A5DEE2}">
      <dgm:prSet/>
      <dgm:spPr/>
      <dgm:t>
        <a:bodyPr/>
        <a:lstStyle/>
        <a:p>
          <a:endParaRPr lang="cs-CZ"/>
        </a:p>
      </dgm:t>
    </dgm:pt>
    <dgm:pt modelId="{635336FC-5A26-49E6-8A59-1582B2870410}" type="pres">
      <dgm:prSet presAssocID="{D1F9E5EE-F275-40C4-9FB6-68B7AD0ADFB7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C5749B3-471A-4DF6-B962-A82CDD8632C6}" type="pres">
      <dgm:prSet presAssocID="{596A10AF-5C96-4B5B-A776-31DE661F3AA8}" presName="comp" presStyleCnt="0"/>
      <dgm:spPr/>
    </dgm:pt>
    <dgm:pt modelId="{6EFE788D-E7FB-44FB-A51C-A8AB0A2BFEA5}" type="pres">
      <dgm:prSet presAssocID="{596A10AF-5C96-4B5B-A776-31DE661F3AA8}" presName="box" presStyleLbl="node1" presStyleIdx="0" presStyleCnt="3"/>
      <dgm:spPr/>
      <dgm:t>
        <a:bodyPr/>
        <a:lstStyle/>
        <a:p>
          <a:endParaRPr lang="cs-CZ"/>
        </a:p>
      </dgm:t>
    </dgm:pt>
    <dgm:pt modelId="{E8804739-B4D9-42FD-A252-587AD3C35D42}" type="pres">
      <dgm:prSet presAssocID="{596A10AF-5C96-4B5B-A776-31DE661F3AA8}" presName="img" presStyleLbl="fgImgPlace1" presStyleIdx="0" presStyleCnt="3" custScaleX="8093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8FD6AAC-6E79-476D-8C2E-C8D1C4275459}" type="pres">
      <dgm:prSet presAssocID="{596A10AF-5C96-4B5B-A776-31DE661F3AA8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5ED59C-682C-4EBC-8F2F-A0C3982C87B4}" type="pres">
      <dgm:prSet presAssocID="{C9AC0B21-0579-43F7-9708-760C64B98DCF}" presName="spacer" presStyleCnt="0"/>
      <dgm:spPr/>
    </dgm:pt>
    <dgm:pt modelId="{E3A98EAA-8479-4B69-9C8A-11C986001E4E}" type="pres">
      <dgm:prSet presAssocID="{3F713935-B507-432B-A0D4-A51C222C828B}" presName="comp" presStyleCnt="0"/>
      <dgm:spPr/>
    </dgm:pt>
    <dgm:pt modelId="{618B4ED2-17FB-48EC-A7BC-F2E82D6E5DC5}" type="pres">
      <dgm:prSet presAssocID="{3F713935-B507-432B-A0D4-A51C222C828B}" presName="box" presStyleLbl="node1" presStyleIdx="1" presStyleCnt="3"/>
      <dgm:spPr/>
      <dgm:t>
        <a:bodyPr/>
        <a:lstStyle/>
        <a:p>
          <a:endParaRPr lang="cs-CZ"/>
        </a:p>
      </dgm:t>
    </dgm:pt>
    <dgm:pt modelId="{3893D10F-5405-4591-B4ED-C0FCC3846F88}" type="pres">
      <dgm:prSet presAssocID="{3F713935-B507-432B-A0D4-A51C222C828B}" presName="img" presStyleLbl="fgImgPlace1" presStyleIdx="1" presStyleCnt="3" custScaleX="72180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59ACA559-F5F9-4A4D-AF65-25A806F4949F}" type="pres">
      <dgm:prSet presAssocID="{3F713935-B507-432B-A0D4-A51C222C828B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5B2277-01ED-47D3-9970-5607D476E1AC}" type="pres">
      <dgm:prSet presAssocID="{A665319D-DD86-494F-B431-D20EA983A6D2}" presName="spacer" presStyleCnt="0"/>
      <dgm:spPr/>
    </dgm:pt>
    <dgm:pt modelId="{869AEA0C-43F5-4FC4-8416-C5A6C79C751E}" type="pres">
      <dgm:prSet presAssocID="{EA415279-C4EB-4494-A6A8-061EAD9B0971}" presName="comp" presStyleCnt="0"/>
      <dgm:spPr/>
    </dgm:pt>
    <dgm:pt modelId="{9319BA74-610F-4192-9554-3F84DC24A733}" type="pres">
      <dgm:prSet presAssocID="{EA415279-C4EB-4494-A6A8-061EAD9B0971}" presName="box" presStyleLbl="node1" presStyleIdx="2" presStyleCnt="3" custScaleY="78637"/>
      <dgm:spPr/>
      <dgm:t>
        <a:bodyPr/>
        <a:lstStyle/>
        <a:p>
          <a:endParaRPr lang="cs-CZ"/>
        </a:p>
      </dgm:t>
    </dgm:pt>
    <dgm:pt modelId="{18897089-C704-4D25-BB40-65D11065461B}" type="pres">
      <dgm:prSet presAssocID="{EA415279-C4EB-4494-A6A8-061EAD9B0971}" presName="img" presStyleLbl="fgImgPlace1" presStyleIdx="2" presStyleCnt="3" custScaleX="65000" custLinFactNeighborX="785" custLinFactNeighborY="1407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950FFCD6-61C4-4BD5-82D6-8ED7BFBB8C50}" type="pres">
      <dgm:prSet presAssocID="{EA415279-C4EB-4494-A6A8-061EAD9B0971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EEFB24-15E2-4C10-A3F9-0E8CB1876983}" type="presOf" srcId="{297FDF35-2FAA-4D7D-8765-12C83F57C985}" destId="{618B4ED2-17FB-48EC-A7BC-F2E82D6E5DC5}" srcOrd="0" destOrd="2" presId="urn:microsoft.com/office/officeart/2005/8/layout/vList4#1"/>
    <dgm:cxn modelId="{302DF4CF-9ECB-4BC6-B8C6-AE87B1C72321}" type="presOf" srcId="{D1F9E5EE-F275-40C4-9FB6-68B7AD0ADFB7}" destId="{635336FC-5A26-49E6-8A59-1582B2870410}" srcOrd="0" destOrd="0" presId="urn:microsoft.com/office/officeart/2005/8/layout/vList4#1"/>
    <dgm:cxn modelId="{9FA44B20-436D-403B-AA1E-9F79255CDD73}" type="presOf" srcId="{D2826752-BCEF-4C2C-87AF-B9872EC75A16}" destId="{9319BA74-610F-4192-9554-3F84DC24A733}" srcOrd="0" destOrd="1" presId="urn:microsoft.com/office/officeart/2005/8/layout/vList4#1"/>
    <dgm:cxn modelId="{FD5C7514-24DE-47E6-90CC-B238BE603F38}" srcId="{596A10AF-5C96-4B5B-A776-31DE661F3AA8}" destId="{0802AC0D-624B-4798-B54E-D6D78A4A1F19}" srcOrd="2" destOrd="0" parTransId="{37D852F8-BF0C-4473-B7A0-D6008588E4DE}" sibTransId="{F0AF973B-4B08-4145-9AB3-700ADFAFC629}"/>
    <dgm:cxn modelId="{D2F5752D-2615-46B5-B393-659365981B56}" type="presOf" srcId="{84FBCDAE-DEAE-42E3-8AE7-6032C22ACA14}" destId="{9319BA74-610F-4192-9554-3F84DC24A733}" srcOrd="0" destOrd="2" presId="urn:microsoft.com/office/officeart/2005/8/layout/vList4#1"/>
    <dgm:cxn modelId="{AD43327E-A4A4-433B-8207-BC98C75F1B27}" type="presOf" srcId="{25A4AA79-D187-4576-804C-8B87AB9873C0}" destId="{618B4ED2-17FB-48EC-A7BC-F2E82D6E5DC5}" srcOrd="0" destOrd="1" presId="urn:microsoft.com/office/officeart/2005/8/layout/vList4#1"/>
    <dgm:cxn modelId="{12F5E4F6-643A-4FD4-AC58-103E83A3355F}" srcId="{3F713935-B507-432B-A0D4-A51C222C828B}" destId="{297FDF35-2FAA-4D7D-8765-12C83F57C985}" srcOrd="1" destOrd="0" parTransId="{7EF16F7A-34DB-40B5-93D8-1918CBDDF76A}" sibTransId="{98B6EEA3-A11B-4E44-AF4A-F8A4470C01F9}"/>
    <dgm:cxn modelId="{121B09AB-666B-4A0B-8DA7-19EB5C0DB75A}" type="presOf" srcId="{0802AC0D-624B-4798-B54E-D6D78A4A1F19}" destId="{6EFE788D-E7FB-44FB-A51C-A8AB0A2BFEA5}" srcOrd="0" destOrd="3" presId="urn:microsoft.com/office/officeart/2005/8/layout/vList4#1"/>
    <dgm:cxn modelId="{770A9461-84AF-4EFC-A768-91BF2DDC3CC1}" srcId="{D1F9E5EE-F275-40C4-9FB6-68B7AD0ADFB7}" destId="{3F713935-B507-432B-A0D4-A51C222C828B}" srcOrd="1" destOrd="0" parTransId="{99C69830-0E1D-41C5-888A-E4D2FCB92F99}" sibTransId="{A665319D-DD86-494F-B431-D20EA983A6D2}"/>
    <dgm:cxn modelId="{F721BDDB-63F1-4DBA-92E3-846D8F14266C}" type="presOf" srcId="{596A10AF-5C96-4B5B-A776-31DE661F3AA8}" destId="{6EFE788D-E7FB-44FB-A51C-A8AB0A2BFEA5}" srcOrd="0" destOrd="0" presId="urn:microsoft.com/office/officeart/2005/8/layout/vList4#1"/>
    <dgm:cxn modelId="{AF6ED07B-D196-418A-9814-3B1BD6B1FDB7}" type="presOf" srcId="{297FDF35-2FAA-4D7D-8765-12C83F57C985}" destId="{59ACA559-F5F9-4A4D-AF65-25A806F4949F}" srcOrd="1" destOrd="2" presId="urn:microsoft.com/office/officeart/2005/8/layout/vList4#1"/>
    <dgm:cxn modelId="{24C24B77-AC9B-41EE-9B76-D6FAEF9CDDD8}" type="presOf" srcId="{25A4AA79-D187-4576-804C-8B87AB9873C0}" destId="{59ACA559-F5F9-4A4D-AF65-25A806F4949F}" srcOrd="1" destOrd="1" presId="urn:microsoft.com/office/officeart/2005/8/layout/vList4#1"/>
    <dgm:cxn modelId="{3FB4B5C0-E99F-4505-BC75-32906344609C}" srcId="{EA415279-C4EB-4494-A6A8-061EAD9B0971}" destId="{D2826752-BCEF-4C2C-87AF-B9872EC75A16}" srcOrd="0" destOrd="0" parTransId="{EEF9C015-F76F-4564-8311-AF266739B981}" sibTransId="{95BE609C-56B9-4A34-97EF-57247FF0F5D3}"/>
    <dgm:cxn modelId="{B0A4BE63-FC32-4DE7-A30A-FE65418620BF}" type="presOf" srcId="{4138654C-7898-42A0-928B-5F26C51EAC99}" destId="{6EFE788D-E7FB-44FB-A51C-A8AB0A2BFEA5}" srcOrd="0" destOrd="1" presId="urn:microsoft.com/office/officeart/2005/8/layout/vList4#1"/>
    <dgm:cxn modelId="{3E0E3770-90AC-48AA-BD9C-820000353B04}" type="presOf" srcId="{0802AC0D-624B-4798-B54E-D6D78A4A1F19}" destId="{D8FD6AAC-6E79-476D-8C2E-C8D1C4275459}" srcOrd="1" destOrd="3" presId="urn:microsoft.com/office/officeart/2005/8/layout/vList4#1"/>
    <dgm:cxn modelId="{677EBA19-6A4F-4094-BF96-A6D79B0910BD}" srcId="{D1F9E5EE-F275-40C4-9FB6-68B7AD0ADFB7}" destId="{596A10AF-5C96-4B5B-A776-31DE661F3AA8}" srcOrd="0" destOrd="0" parTransId="{7B5A7C58-4918-48CC-A0A1-D026CA2F14AA}" sibTransId="{C9AC0B21-0579-43F7-9708-760C64B98DCF}"/>
    <dgm:cxn modelId="{B5F721B4-A93B-4B09-ABD7-90B2677FD741}" type="presOf" srcId="{D2826752-BCEF-4C2C-87AF-B9872EC75A16}" destId="{950FFCD6-61C4-4BD5-82D6-8ED7BFBB8C50}" srcOrd="1" destOrd="1" presId="urn:microsoft.com/office/officeart/2005/8/layout/vList4#1"/>
    <dgm:cxn modelId="{5561D94B-42C9-4512-AC56-84007D6D13D4}" type="presOf" srcId="{596A10AF-5C96-4B5B-A776-31DE661F3AA8}" destId="{D8FD6AAC-6E79-476D-8C2E-C8D1C4275459}" srcOrd="1" destOrd="0" presId="urn:microsoft.com/office/officeart/2005/8/layout/vList4#1"/>
    <dgm:cxn modelId="{FFDCEEB4-76EF-4865-9C57-F58B86A5DEE2}" srcId="{596A10AF-5C96-4B5B-A776-31DE661F3AA8}" destId="{49A11C22-A305-4372-B020-2D8A34837EED}" srcOrd="1" destOrd="0" parTransId="{FDEC1DE5-A9EA-4A80-A488-F916F18DC392}" sibTransId="{2C48C00E-423C-4B1A-90C2-A5A8C1133C16}"/>
    <dgm:cxn modelId="{CC39F12F-65D4-4123-9ED8-20BC4C1B9FCB}" srcId="{EA415279-C4EB-4494-A6A8-061EAD9B0971}" destId="{84FBCDAE-DEAE-42E3-8AE7-6032C22ACA14}" srcOrd="1" destOrd="0" parTransId="{970202D9-0142-4CCE-B173-C69042CB6DA9}" sibTransId="{7232D93D-E706-49B1-8429-E5C371097D6A}"/>
    <dgm:cxn modelId="{080C0951-F650-4145-BA51-3FFA41D78C42}" type="presOf" srcId="{EA415279-C4EB-4494-A6A8-061EAD9B0971}" destId="{9319BA74-610F-4192-9554-3F84DC24A733}" srcOrd="0" destOrd="0" presId="urn:microsoft.com/office/officeart/2005/8/layout/vList4#1"/>
    <dgm:cxn modelId="{9599D1D8-ADE0-43F4-8F9A-991B9906BFA7}" type="presOf" srcId="{3F713935-B507-432B-A0D4-A51C222C828B}" destId="{59ACA559-F5F9-4A4D-AF65-25A806F4949F}" srcOrd="1" destOrd="0" presId="urn:microsoft.com/office/officeart/2005/8/layout/vList4#1"/>
    <dgm:cxn modelId="{160E79DC-0CC9-42C9-BB8C-CAAF21C0570D}" type="presOf" srcId="{49A11C22-A305-4372-B020-2D8A34837EED}" destId="{6EFE788D-E7FB-44FB-A51C-A8AB0A2BFEA5}" srcOrd="0" destOrd="2" presId="urn:microsoft.com/office/officeart/2005/8/layout/vList4#1"/>
    <dgm:cxn modelId="{1E5F26F3-25E0-468D-8059-F36F9430C392}" srcId="{3F713935-B507-432B-A0D4-A51C222C828B}" destId="{25A4AA79-D187-4576-804C-8B87AB9873C0}" srcOrd="0" destOrd="0" parTransId="{DCFBB49E-22A8-49E9-981B-E553F7DA39EC}" sibTransId="{8918FF90-E1F5-4927-B2B4-C91B7719A5B5}"/>
    <dgm:cxn modelId="{1AC5B8FB-BC8B-41B3-8397-8E397B06A77B}" type="presOf" srcId="{84FBCDAE-DEAE-42E3-8AE7-6032C22ACA14}" destId="{950FFCD6-61C4-4BD5-82D6-8ED7BFBB8C50}" srcOrd="1" destOrd="2" presId="urn:microsoft.com/office/officeart/2005/8/layout/vList4#1"/>
    <dgm:cxn modelId="{D8294048-69AB-4069-A037-1B68CA4D30FA}" type="presOf" srcId="{4138654C-7898-42A0-928B-5F26C51EAC99}" destId="{D8FD6AAC-6E79-476D-8C2E-C8D1C4275459}" srcOrd="1" destOrd="1" presId="urn:microsoft.com/office/officeart/2005/8/layout/vList4#1"/>
    <dgm:cxn modelId="{071599DF-6170-43AD-A8AE-9E4CC518B2A6}" srcId="{596A10AF-5C96-4B5B-A776-31DE661F3AA8}" destId="{4138654C-7898-42A0-928B-5F26C51EAC99}" srcOrd="0" destOrd="0" parTransId="{52BB158F-494D-46C1-96A9-E242C0557C34}" sibTransId="{9B5AB2EE-3E01-4A73-AC52-A75DB2306634}"/>
    <dgm:cxn modelId="{AA70D55E-9F59-4380-9E6C-503AD7C5038B}" srcId="{D1F9E5EE-F275-40C4-9FB6-68B7AD0ADFB7}" destId="{EA415279-C4EB-4494-A6A8-061EAD9B0971}" srcOrd="2" destOrd="0" parTransId="{32DAC0BE-12FB-476B-BA2A-B2B260072653}" sibTransId="{788B32E1-6447-4AE4-A13D-1E8E9EC57CCD}"/>
    <dgm:cxn modelId="{5DE11823-BFAD-46DD-81A0-18BEF92F07F4}" type="presOf" srcId="{3F713935-B507-432B-A0D4-A51C222C828B}" destId="{618B4ED2-17FB-48EC-A7BC-F2E82D6E5DC5}" srcOrd="0" destOrd="0" presId="urn:microsoft.com/office/officeart/2005/8/layout/vList4#1"/>
    <dgm:cxn modelId="{E23674EC-A0F9-4C9E-B4A9-18C619494ED9}" type="presOf" srcId="{EA415279-C4EB-4494-A6A8-061EAD9B0971}" destId="{950FFCD6-61C4-4BD5-82D6-8ED7BFBB8C50}" srcOrd="1" destOrd="0" presId="urn:microsoft.com/office/officeart/2005/8/layout/vList4#1"/>
    <dgm:cxn modelId="{29F04DC6-5E34-4735-9F7A-7B03F46E6811}" type="presOf" srcId="{49A11C22-A305-4372-B020-2D8A34837EED}" destId="{D8FD6AAC-6E79-476D-8C2E-C8D1C4275459}" srcOrd="1" destOrd="2" presId="urn:microsoft.com/office/officeart/2005/8/layout/vList4#1"/>
    <dgm:cxn modelId="{F69F5CF5-EC26-4AE6-911A-3792BC8F334D}" type="presParOf" srcId="{635336FC-5A26-49E6-8A59-1582B2870410}" destId="{FC5749B3-471A-4DF6-B962-A82CDD8632C6}" srcOrd="0" destOrd="0" presId="urn:microsoft.com/office/officeart/2005/8/layout/vList4#1"/>
    <dgm:cxn modelId="{AADE4BEB-B978-4C05-B091-DDA61F811AF9}" type="presParOf" srcId="{FC5749B3-471A-4DF6-B962-A82CDD8632C6}" destId="{6EFE788D-E7FB-44FB-A51C-A8AB0A2BFEA5}" srcOrd="0" destOrd="0" presId="urn:microsoft.com/office/officeart/2005/8/layout/vList4#1"/>
    <dgm:cxn modelId="{FF57D2BE-9489-4FDA-B81D-BBBD856E9C1E}" type="presParOf" srcId="{FC5749B3-471A-4DF6-B962-A82CDD8632C6}" destId="{E8804739-B4D9-42FD-A252-587AD3C35D42}" srcOrd="1" destOrd="0" presId="urn:microsoft.com/office/officeart/2005/8/layout/vList4#1"/>
    <dgm:cxn modelId="{4B48F62D-C5DF-4550-8F8E-EB34EE6B1778}" type="presParOf" srcId="{FC5749B3-471A-4DF6-B962-A82CDD8632C6}" destId="{D8FD6AAC-6E79-476D-8C2E-C8D1C4275459}" srcOrd="2" destOrd="0" presId="urn:microsoft.com/office/officeart/2005/8/layout/vList4#1"/>
    <dgm:cxn modelId="{0E9BE9CA-8341-4ECD-804E-508091E7F3B2}" type="presParOf" srcId="{635336FC-5A26-49E6-8A59-1582B2870410}" destId="{6E5ED59C-682C-4EBC-8F2F-A0C3982C87B4}" srcOrd="1" destOrd="0" presId="urn:microsoft.com/office/officeart/2005/8/layout/vList4#1"/>
    <dgm:cxn modelId="{BCC58E3E-AA32-4FF7-8B9C-016885D4E0C2}" type="presParOf" srcId="{635336FC-5A26-49E6-8A59-1582B2870410}" destId="{E3A98EAA-8479-4B69-9C8A-11C986001E4E}" srcOrd="2" destOrd="0" presId="urn:microsoft.com/office/officeart/2005/8/layout/vList4#1"/>
    <dgm:cxn modelId="{FED8BAC4-962F-4D1D-BDAF-8DCAFB9315E7}" type="presParOf" srcId="{E3A98EAA-8479-4B69-9C8A-11C986001E4E}" destId="{618B4ED2-17FB-48EC-A7BC-F2E82D6E5DC5}" srcOrd="0" destOrd="0" presId="urn:microsoft.com/office/officeart/2005/8/layout/vList4#1"/>
    <dgm:cxn modelId="{C551076C-D715-4CFC-AED9-B67E7471E905}" type="presParOf" srcId="{E3A98EAA-8479-4B69-9C8A-11C986001E4E}" destId="{3893D10F-5405-4591-B4ED-C0FCC3846F88}" srcOrd="1" destOrd="0" presId="urn:microsoft.com/office/officeart/2005/8/layout/vList4#1"/>
    <dgm:cxn modelId="{117DE71F-8C44-46CA-A9A4-70EB059067E5}" type="presParOf" srcId="{E3A98EAA-8479-4B69-9C8A-11C986001E4E}" destId="{59ACA559-F5F9-4A4D-AF65-25A806F4949F}" srcOrd="2" destOrd="0" presId="urn:microsoft.com/office/officeart/2005/8/layout/vList4#1"/>
    <dgm:cxn modelId="{7A043AD2-3A14-4DFD-ACCC-2B920352E08C}" type="presParOf" srcId="{635336FC-5A26-49E6-8A59-1582B2870410}" destId="{455B2277-01ED-47D3-9970-5607D476E1AC}" srcOrd="3" destOrd="0" presId="urn:microsoft.com/office/officeart/2005/8/layout/vList4#1"/>
    <dgm:cxn modelId="{F58532E8-3346-4C27-B23D-A293A09C82EC}" type="presParOf" srcId="{635336FC-5A26-49E6-8A59-1582B2870410}" destId="{869AEA0C-43F5-4FC4-8416-C5A6C79C751E}" srcOrd="4" destOrd="0" presId="urn:microsoft.com/office/officeart/2005/8/layout/vList4#1"/>
    <dgm:cxn modelId="{536C71E2-2413-4DF0-896F-51AA1F709E7D}" type="presParOf" srcId="{869AEA0C-43F5-4FC4-8416-C5A6C79C751E}" destId="{9319BA74-610F-4192-9554-3F84DC24A733}" srcOrd="0" destOrd="0" presId="urn:microsoft.com/office/officeart/2005/8/layout/vList4#1"/>
    <dgm:cxn modelId="{7B7A56C0-94FC-4E05-B015-7499D2A14DF0}" type="presParOf" srcId="{869AEA0C-43F5-4FC4-8416-C5A6C79C751E}" destId="{18897089-C704-4D25-BB40-65D11065461B}" srcOrd="1" destOrd="0" presId="urn:microsoft.com/office/officeart/2005/8/layout/vList4#1"/>
    <dgm:cxn modelId="{D47F36CF-141F-4B27-BF23-3AA362CE1A9A}" type="presParOf" srcId="{869AEA0C-43F5-4FC4-8416-C5A6C79C751E}" destId="{950FFCD6-61C4-4BD5-82D6-8ED7BFBB8C50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2387E5-C4D3-43E1-A234-0401F23E3CC6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BE9A65-8209-44B4-8DCA-2FF44F385EE4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CHŮZI</a:t>
          </a:r>
          <a:endParaRPr lang="cs-CZ" b="1" dirty="0">
            <a:solidFill>
              <a:schemeClr val="tx1"/>
            </a:solidFill>
          </a:endParaRPr>
        </a:p>
      </dgm:t>
    </dgm:pt>
    <dgm:pt modelId="{B281177C-3932-4BF1-AECF-FE1EEC8BFE8B}" type="parTrans" cxnId="{E76F3942-B584-48CB-91F9-F4A576BDB9BA}">
      <dgm:prSet/>
      <dgm:spPr/>
      <dgm:t>
        <a:bodyPr/>
        <a:lstStyle/>
        <a:p>
          <a:endParaRPr lang="cs-CZ"/>
        </a:p>
      </dgm:t>
    </dgm:pt>
    <dgm:pt modelId="{0271F925-3D68-4D9F-8660-C4021B40B850}" type="sibTrans" cxnId="{E76F3942-B584-48CB-91F9-F4A576BDB9BA}">
      <dgm:prSet/>
      <dgm:spPr/>
      <dgm:t>
        <a:bodyPr/>
        <a:lstStyle/>
        <a:p>
          <a:endParaRPr lang="cs-CZ"/>
        </a:p>
      </dgm:t>
    </dgm:pt>
    <dgm:pt modelId="{CE63773D-964D-439A-8EA1-F474025BDE3E}">
      <dgm:prSet phldrT="[Text]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 b="1" dirty="0" smtClean="0">
            <a:solidFill>
              <a:srgbClr val="00B050"/>
            </a:solidFill>
          </a:endParaRPr>
        </a:p>
        <a:p>
          <a:r>
            <a:rPr lang="cs-CZ" b="1" dirty="0" smtClean="0">
              <a:solidFill>
                <a:srgbClr val="00B050"/>
              </a:solidFill>
            </a:rPr>
            <a:t>SKOK</a:t>
          </a:r>
          <a:endParaRPr lang="cs-CZ" b="1" dirty="0">
            <a:solidFill>
              <a:srgbClr val="00B050"/>
            </a:solidFill>
          </a:endParaRPr>
        </a:p>
      </dgm:t>
    </dgm:pt>
    <dgm:pt modelId="{77210C6B-4E72-4E4F-AABC-0084023B05AA}" type="parTrans" cxnId="{585FD39C-72E1-402B-A8C5-1F85632EBAC5}">
      <dgm:prSet/>
      <dgm:spPr/>
      <dgm:t>
        <a:bodyPr/>
        <a:lstStyle/>
        <a:p>
          <a:endParaRPr lang="cs-CZ"/>
        </a:p>
      </dgm:t>
    </dgm:pt>
    <dgm:pt modelId="{1F240354-E015-47BF-BFE0-A662FC5E1D65}" type="sibTrans" cxnId="{585FD39C-72E1-402B-A8C5-1F85632EBAC5}">
      <dgm:prSet/>
      <dgm:spPr/>
      <dgm:t>
        <a:bodyPr/>
        <a:lstStyle/>
        <a:p>
          <a:endParaRPr lang="cs-CZ"/>
        </a:p>
      </dgm:t>
    </dgm:pt>
    <dgm:pt modelId="{9FF76018-5CB2-45D9-8BC1-3572D38D2581}">
      <dgm:prSet phldrT="[Text]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BĚH</a:t>
          </a:r>
          <a:endParaRPr lang="cs-CZ" b="1" dirty="0">
            <a:solidFill>
              <a:srgbClr val="C00000"/>
            </a:solidFill>
          </a:endParaRPr>
        </a:p>
      </dgm:t>
    </dgm:pt>
    <dgm:pt modelId="{15352F0B-8371-456F-988F-A5D00F197559}" type="parTrans" cxnId="{B052F6C9-4000-425E-B243-69B01F5C9D3F}">
      <dgm:prSet/>
      <dgm:spPr/>
      <dgm:t>
        <a:bodyPr/>
        <a:lstStyle/>
        <a:p>
          <a:endParaRPr lang="cs-CZ"/>
        </a:p>
      </dgm:t>
    </dgm:pt>
    <dgm:pt modelId="{26C8B87D-3AE9-4F10-A61D-B518A5AEC476}" type="sibTrans" cxnId="{B052F6C9-4000-425E-B243-69B01F5C9D3F}">
      <dgm:prSet/>
      <dgm:spPr/>
      <dgm:t>
        <a:bodyPr/>
        <a:lstStyle/>
        <a:p>
          <a:endParaRPr lang="cs-CZ"/>
        </a:p>
      </dgm:t>
    </dgm:pt>
    <dgm:pt modelId="{5CC121E7-33FA-4620-9C86-47E4C62F92C5}" type="pres">
      <dgm:prSet presAssocID="{F32387E5-C4D3-43E1-A234-0401F23E3CC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2ECFC54-0ABE-42B6-8563-E4F2822B71E7}" type="pres">
      <dgm:prSet presAssocID="{2CBE9A65-8209-44B4-8DCA-2FF44F385EE4}" presName="node" presStyleLbl="node1" presStyleIdx="0" presStyleCnt="3" custScaleX="499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D168A7-BE44-4F61-AABE-CD3CAFFDB1F2}" type="pres">
      <dgm:prSet presAssocID="{0271F925-3D68-4D9F-8660-C4021B40B850}" presName="sibTrans" presStyleCnt="0"/>
      <dgm:spPr/>
    </dgm:pt>
    <dgm:pt modelId="{ADAD5817-C1CF-4659-960D-329583CE335A}" type="pres">
      <dgm:prSet presAssocID="{CE63773D-964D-439A-8EA1-F474025BDE3E}" presName="node" presStyleLbl="node1" presStyleIdx="1" presStyleCnt="3" custScaleX="517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3A2556-26B3-47E6-8E65-2216F1D539B3}" type="pres">
      <dgm:prSet presAssocID="{1F240354-E015-47BF-BFE0-A662FC5E1D65}" presName="sibTrans" presStyleCnt="0"/>
      <dgm:spPr/>
    </dgm:pt>
    <dgm:pt modelId="{54DAD7DE-7647-4232-813F-C4E3FD7E1803}" type="pres">
      <dgm:prSet presAssocID="{9FF76018-5CB2-45D9-8BC1-3572D38D2581}" presName="node" presStyleLbl="node1" presStyleIdx="2" presStyleCnt="3" custScaleX="521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252219-2B3A-4907-B944-7FF0A2C2E8C5}" type="presOf" srcId="{CE63773D-964D-439A-8EA1-F474025BDE3E}" destId="{ADAD5817-C1CF-4659-960D-329583CE335A}" srcOrd="0" destOrd="0" presId="urn:microsoft.com/office/officeart/2005/8/layout/default#2"/>
    <dgm:cxn modelId="{B052F6C9-4000-425E-B243-69B01F5C9D3F}" srcId="{F32387E5-C4D3-43E1-A234-0401F23E3CC6}" destId="{9FF76018-5CB2-45D9-8BC1-3572D38D2581}" srcOrd="2" destOrd="0" parTransId="{15352F0B-8371-456F-988F-A5D00F197559}" sibTransId="{26C8B87D-3AE9-4F10-A61D-B518A5AEC476}"/>
    <dgm:cxn modelId="{3B84B111-B4D2-4857-85AF-FA5EECEB34A9}" type="presOf" srcId="{2CBE9A65-8209-44B4-8DCA-2FF44F385EE4}" destId="{12ECFC54-0ABE-42B6-8563-E4F2822B71E7}" srcOrd="0" destOrd="0" presId="urn:microsoft.com/office/officeart/2005/8/layout/default#2"/>
    <dgm:cxn modelId="{0CF4EA3E-B1E1-4346-B284-376BCDFF8CF2}" type="presOf" srcId="{F32387E5-C4D3-43E1-A234-0401F23E3CC6}" destId="{5CC121E7-33FA-4620-9C86-47E4C62F92C5}" srcOrd="0" destOrd="0" presId="urn:microsoft.com/office/officeart/2005/8/layout/default#2"/>
    <dgm:cxn modelId="{585FD39C-72E1-402B-A8C5-1F85632EBAC5}" srcId="{F32387E5-C4D3-43E1-A234-0401F23E3CC6}" destId="{CE63773D-964D-439A-8EA1-F474025BDE3E}" srcOrd="1" destOrd="0" parTransId="{77210C6B-4E72-4E4F-AABC-0084023B05AA}" sibTransId="{1F240354-E015-47BF-BFE0-A662FC5E1D65}"/>
    <dgm:cxn modelId="{2CA8775C-DE83-4629-8B10-3B449415AE07}" type="presOf" srcId="{9FF76018-5CB2-45D9-8BC1-3572D38D2581}" destId="{54DAD7DE-7647-4232-813F-C4E3FD7E1803}" srcOrd="0" destOrd="0" presId="urn:microsoft.com/office/officeart/2005/8/layout/default#2"/>
    <dgm:cxn modelId="{E76F3942-B584-48CB-91F9-F4A576BDB9BA}" srcId="{F32387E5-C4D3-43E1-A234-0401F23E3CC6}" destId="{2CBE9A65-8209-44B4-8DCA-2FF44F385EE4}" srcOrd="0" destOrd="0" parTransId="{B281177C-3932-4BF1-AECF-FE1EEC8BFE8B}" sibTransId="{0271F925-3D68-4D9F-8660-C4021B40B850}"/>
    <dgm:cxn modelId="{90F60494-61F7-494F-B495-AAA5016666E9}" type="presParOf" srcId="{5CC121E7-33FA-4620-9C86-47E4C62F92C5}" destId="{12ECFC54-0ABE-42B6-8563-E4F2822B71E7}" srcOrd="0" destOrd="0" presId="urn:microsoft.com/office/officeart/2005/8/layout/default#2"/>
    <dgm:cxn modelId="{2EE003A0-57D5-45D4-B1AE-24AD20EF17A3}" type="presParOf" srcId="{5CC121E7-33FA-4620-9C86-47E4C62F92C5}" destId="{D7D168A7-BE44-4F61-AABE-CD3CAFFDB1F2}" srcOrd="1" destOrd="0" presId="urn:microsoft.com/office/officeart/2005/8/layout/default#2"/>
    <dgm:cxn modelId="{EC196914-2A61-4B3E-8DB6-AB7EF8A80D25}" type="presParOf" srcId="{5CC121E7-33FA-4620-9C86-47E4C62F92C5}" destId="{ADAD5817-C1CF-4659-960D-329583CE335A}" srcOrd="2" destOrd="0" presId="urn:microsoft.com/office/officeart/2005/8/layout/default#2"/>
    <dgm:cxn modelId="{B925DE88-FAF3-45F1-987B-305212B15EA7}" type="presParOf" srcId="{5CC121E7-33FA-4620-9C86-47E4C62F92C5}" destId="{E63A2556-26B3-47E6-8E65-2216F1D539B3}" srcOrd="3" destOrd="0" presId="urn:microsoft.com/office/officeart/2005/8/layout/default#2"/>
    <dgm:cxn modelId="{660E8C4A-3173-43E8-A611-CF15CD113656}" type="presParOf" srcId="{5CC121E7-33FA-4620-9C86-47E4C62F92C5}" destId="{54DAD7DE-7647-4232-813F-C4E3FD7E1803}" srcOrd="4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B09958-6F09-4CCD-85F2-2A087CCC0830}" type="doc">
      <dgm:prSet loTypeId="urn:microsoft.com/office/officeart/2005/8/layout/arrow6" loCatId="process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B0F08A5F-EB0F-42C3-BD85-6359AC05414E}">
      <dgm:prSet phldrT="[Text]"/>
      <dgm:spPr/>
      <dgm:t>
        <a:bodyPr/>
        <a:lstStyle/>
        <a:p>
          <a:r>
            <a:rPr lang="cs-CZ" dirty="0" smtClean="0"/>
            <a:t>natahovače</a:t>
          </a:r>
          <a:endParaRPr lang="cs-CZ" dirty="0"/>
        </a:p>
      </dgm:t>
    </dgm:pt>
    <dgm:pt modelId="{A67644C4-E879-4E58-A066-1EF40C69FE2C}" type="parTrans" cxnId="{6F524DA2-76E6-4F38-B349-096615FB0A6B}">
      <dgm:prSet/>
      <dgm:spPr/>
      <dgm:t>
        <a:bodyPr/>
        <a:lstStyle/>
        <a:p>
          <a:endParaRPr lang="cs-CZ"/>
        </a:p>
      </dgm:t>
    </dgm:pt>
    <dgm:pt modelId="{60166953-F01C-450C-9860-75DF36D617AA}" type="sibTrans" cxnId="{6F524DA2-76E6-4F38-B349-096615FB0A6B}">
      <dgm:prSet/>
      <dgm:spPr/>
      <dgm:t>
        <a:bodyPr/>
        <a:lstStyle/>
        <a:p>
          <a:endParaRPr lang="cs-CZ"/>
        </a:p>
      </dgm:t>
    </dgm:pt>
    <dgm:pt modelId="{455AD23F-545F-40E4-9025-B685933D3142}">
      <dgm:prSet phldrT="[Text]"/>
      <dgm:spPr/>
      <dgm:t>
        <a:bodyPr/>
        <a:lstStyle/>
        <a:p>
          <a:r>
            <a:rPr lang="cs-CZ" dirty="0" smtClean="0"/>
            <a:t>ohýbače</a:t>
          </a:r>
          <a:endParaRPr lang="cs-CZ" dirty="0"/>
        </a:p>
      </dgm:t>
    </dgm:pt>
    <dgm:pt modelId="{4E652715-7288-43B2-A237-F639D01D23F4}" type="parTrans" cxnId="{117FB9F3-0318-481B-AEED-9E9E9DD04D7D}">
      <dgm:prSet/>
      <dgm:spPr/>
      <dgm:t>
        <a:bodyPr/>
        <a:lstStyle/>
        <a:p>
          <a:endParaRPr lang="cs-CZ"/>
        </a:p>
      </dgm:t>
    </dgm:pt>
    <dgm:pt modelId="{7CA859A3-8C2F-4B4F-9E56-D88DCD114641}" type="sibTrans" cxnId="{117FB9F3-0318-481B-AEED-9E9E9DD04D7D}">
      <dgm:prSet/>
      <dgm:spPr/>
      <dgm:t>
        <a:bodyPr/>
        <a:lstStyle/>
        <a:p>
          <a:endParaRPr lang="cs-CZ"/>
        </a:p>
      </dgm:t>
    </dgm:pt>
    <dgm:pt modelId="{2B8C8BD1-6D9C-40AF-8947-54454EA9901D}" type="pres">
      <dgm:prSet presAssocID="{9DB09958-6F09-4CCD-85F2-2A087CCC0830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99EC61-7DAB-48F1-92C0-E9202C5F7518}" type="pres">
      <dgm:prSet presAssocID="{9DB09958-6F09-4CCD-85F2-2A087CCC0830}" presName="ribbon" presStyleLbl="node1" presStyleIdx="0" presStyleCnt="1"/>
      <dgm:spPr/>
    </dgm:pt>
    <dgm:pt modelId="{0D00C99D-7BF8-4AE7-B7AD-804D969BCFA1}" type="pres">
      <dgm:prSet presAssocID="{9DB09958-6F09-4CCD-85F2-2A087CCC0830}" presName="leftArrowText" presStyleLbl="node1" presStyleIdx="0" presStyleCnt="1" custLinFactNeighborX="-2601" custLinFactNeighborY="510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D44428-E1B6-4FE1-8468-9A0F96349133}" type="pres">
      <dgm:prSet presAssocID="{9DB09958-6F09-4CCD-85F2-2A087CCC0830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7FB9F3-0318-481B-AEED-9E9E9DD04D7D}" srcId="{9DB09958-6F09-4CCD-85F2-2A087CCC0830}" destId="{455AD23F-545F-40E4-9025-B685933D3142}" srcOrd="1" destOrd="0" parTransId="{4E652715-7288-43B2-A237-F639D01D23F4}" sibTransId="{7CA859A3-8C2F-4B4F-9E56-D88DCD114641}"/>
    <dgm:cxn modelId="{36CC6180-5E3D-44E8-A8DE-7743F306027E}" type="presOf" srcId="{9DB09958-6F09-4CCD-85F2-2A087CCC0830}" destId="{2B8C8BD1-6D9C-40AF-8947-54454EA9901D}" srcOrd="0" destOrd="0" presId="urn:microsoft.com/office/officeart/2005/8/layout/arrow6"/>
    <dgm:cxn modelId="{6F524DA2-76E6-4F38-B349-096615FB0A6B}" srcId="{9DB09958-6F09-4CCD-85F2-2A087CCC0830}" destId="{B0F08A5F-EB0F-42C3-BD85-6359AC05414E}" srcOrd="0" destOrd="0" parTransId="{A67644C4-E879-4E58-A066-1EF40C69FE2C}" sibTransId="{60166953-F01C-450C-9860-75DF36D617AA}"/>
    <dgm:cxn modelId="{7252B9B4-4B83-4BAC-BD89-BBE106D2BBF1}" type="presOf" srcId="{455AD23F-545F-40E4-9025-B685933D3142}" destId="{45D44428-E1B6-4FE1-8468-9A0F96349133}" srcOrd="0" destOrd="0" presId="urn:microsoft.com/office/officeart/2005/8/layout/arrow6"/>
    <dgm:cxn modelId="{D8FE6037-C357-4AB8-B7FB-EA6E9DDB0DAF}" type="presOf" srcId="{B0F08A5F-EB0F-42C3-BD85-6359AC05414E}" destId="{0D00C99D-7BF8-4AE7-B7AD-804D969BCFA1}" srcOrd="0" destOrd="0" presId="urn:microsoft.com/office/officeart/2005/8/layout/arrow6"/>
    <dgm:cxn modelId="{ECACC67A-BD5B-46FE-A08B-E1822A7A9259}" type="presParOf" srcId="{2B8C8BD1-6D9C-40AF-8947-54454EA9901D}" destId="{6999EC61-7DAB-48F1-92C0-E9202C5F7518}" srcOrd="0" destOrd="0" presId="urn:microsoft.com/office/officeart/2005/8/layout/arrow6"/>
    <dgm:cxn modelId="{ADCC6B3F-3356-48A4-82E9-D66BD1CE47CA}" type="presParOf" srcId="{2B8C8BD1-6D9C-40AF-8947-54454EA9901D}" destId="{0D00C99D-7BF8-4AE7-B7AD-804D969BCFA1}" srcOrd="1" destOrd="0" presId="urn:microsoft.com/office/officeart/2005/8/layout/arrow6"/>
    <dgm:cxn modelId="{450E2202-0EF1-43A9-A3D6-5510ACEA633E}" type="presParOf" srcId="{2B8C8BD1-6D9C-40AF-8947-54454EA9901D}" destId="{45D44428-E1B6-4FE1-8468-9A0F96349133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DD7C08-5CC7-4FF9-9D9C-4A65593F5B93}" type="doc">
      <dgm:prSet loTypeId="urn:microsoft.com/office/officeart/2005/8/layout/arrow6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EEE5DD44-44F8-4E64-9213-882A5C23A063}">
      <dgm:prSet phldrT="[Text]"/>
      <dgm:spPr/>
      <dgm:t>
        <a:bodyPr/>
        <a:lstStyle/>
        <a:p>
          <a:r>
            <a:rPr lang="cs-CZ" dirty="0" smtClean="0"/>
            <a:t>přitahovače</a:t>
          </a:r>
          <a:endParaRPr lang="cs-CZ" dirty="0"/>
        </a:p>
      </dgm:t>
    </dgm:pt>
    <dgm:pt modelId="{5EAFB146-2661-48FC-BB23-C12869D1E2D8}" type="parTrans" cxnId="{7BDEA2A4-E34E-4CB7-80F8-66CB3CE9B690}">
      <dgm:prSet/>
      <dgm:spPr/>
      <dgm:t>
        <a:bodyPr/>
        <a:lstStyle/>
        <a:p>
          <a:endParaRPr lang="cs-CZ"/>
        </a:p>
      </dgm:t>
    </dgm:pt>
    <dgm:pt modelId="{8D32CD11-A0A5-4C33-8F7C-1DFDEE36F862}" type="sibTrans" cxnId="{7BDEA2A4-E34E-4CB7-80F8-66CB3CE9B690}">
      <dgm:prSet/>
      <dgm:spPr/>
      <dgm:t>
        <a:bodyPr/>
        <a:lstStyle/>
        <a:p>
          <a:endParaRPr lang="cs-CZ"/>
        </a:p>
      </dgm:t>
    </dgm:pt>
    <dgm:pt modelId="{F1D8A251-D0B1-40CC-A76B-A3BFFE75C2CB}">
      <dgm:prSet phldrT="[Text]"/>
      <dgm:spPr/>
      <dgm:t>
        <a:bodyPr/>
        <a:lstStyle/>
        <a:p>
          <a:r>
            <a:rPr lang="cs-CZ" dirty="0" smtClean="0"/>
            <a:t>odtahovače</a:t>
          </a:r>
          <a:endParaRPr lang="cs-CZ" dirty="0"/>
        </a:p>
      </dgm:t>
    </dgm:pt>
    <dgm:pt modelId="{69A7262A-2680-47F4-AF7D-2BB13341175E}" type="parTrans" cxnId="{9CED61DF-993D-42E7-8523-EEA315D1ECFB}">
      <dgm:prSet/>
      <dgm:spPr/>
      <dgm:t>
        <a:bodyPr/>
        <a:lstStyle/>
        <a:p>
          <a:endParaRPr lang="cs-CZ"/>
        </a:p>
      </dgm:t>
    </dgm:pt>
    <dgm:pt modelId="{2D04837B-8068-49D4-B7B4-AADECD13551A}" type="sibTrans" cxnId="{9CED61DF-993D-42E7-8523-EEA315D1ECFB}">
      <dgm:prSet/>
      <dgm:spPr/>
      <dgm:t>
        <a:bodyPr/>
        <a:lstStyle/>
        <a:p>
          <a:endParaRPr lang="cs-CZ"/>
        </a:p>
      </dgm:t>
    </dgm:pt>
    <dgm:pt modelId="{050EED6E-B18E-455E-B458-EF0751E4A3F9}" type="pres">
      <dgm:prSet presAssocID="{31DD7C08-5CC7-4FF9-9D9C-4A65593F5B93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EBE924-2346-4ABF-8067-B8F36D114CBA}" type="pres">
      <dgm:prSet presAssocID="{31DD7C08-5CC7-4FF9-9D9C-4A65593F5B93}" presName="ribbon" presStyleLbl="node1" presStyleIdx="0" presStyleCnt="1" custLinFactNeighborX="-4337" custLinFactNeighborY="29005"/>
      <dgm:spPr/>
    </dgm:pt>
    <dgm:pt modelId="{CF962FBE-75FC-4AFA-A02F-E607B76F0E25}" type="pres">
      <dgm:prSet presAssocID="{31DD7C08-5CC7-4FF9-9D9C-4A65593F5B93}" presName="leftArrowText" presStyleLbl="node1" presStyleIdx="0" presStyleCnt="1" custLinFactNeighborX="-19048" custLinFactNeighborY="-656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1A9B25-F65F-4109-ABBB-74E3528E561F}" type="pres">
      <dgm:prSet presAssocID="{31DD7C08-5CC7-4FF9-9D9C-4A65593F5B93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ED61DF-993D-42E7-8523-EEA315D1ECFB}" srcId="{31DD7C08-5CC7-4FF9-9D9C-4A65593F5B93}" destId="{F1D8A251-D0B1-40CC-A76B-A3BFFE75C2CB}" srcOrd="1" destOrd="0" parTransId="{69A7262A-2680-47F4-AF7D-2BB13341175E}" sibTransId="{2D04837B-8068-49D4-B7B4-AADECD13551A}"/>
    <dgm:cxn modelId="{40C3C4BF-AE8F-427F-A4E2-9075F293BF2C}" type="presOf" srcId="{EEE5DD44-44F8-4E64-9213-882A5C23A063}" destId="{CF962FBE-75FC-4AFA-A02F-E607B76F0E25}" srcOrd="0" destOrd="0" presId="urn:microsoft.com/office/officeart/2005/8/layout/arrow6"/>
    <dgm:cxn modelId="{7BDEA2A4-E34E-4CB7-80F8-66CB3CE9B690}" srcId="{31DD7C08-5CC7-4FF9-9D9C-4A65593F5B93}" destId="{EEE5DD44-44F8-4E64-9213-882A5C23A063}" srcOrd="0" destOrd="0" parTransId="{5EAFB146-2661-48FC-BB23-C12869D1E2D8}" sibTransId="{8D32CD11-A0A5-4C33-8F7C-1DFDEE36F862}"/>
    <dgm:cxn modelId="{B9F14AF5-70D3-4997-8264-3902A46B3894}" type="presOf" srcId="{F1D8A251-D0B1-40CC-A76B-A3BFFE75C2CB}" destId="{8B1A9B25-F65F-4109-ABBB-74E3528E561F}" srcOrd="0" destOrd="0" presId="urn:microsoft.com/office/officeart/2005/8/layout/arrow6"/>
    <dgm:cxn modelId="{6BFE8329-5790-4285-8192-5C12EEC668D5}" type="presOf" srcId="{31DD7C08-5CC7-4FF9-9D9C-4A65593F5B93}" destId="{050EED6E-B18E-455E-B458-EF0751E4A3F9}" srcOrd="0" destOrd="0" presId="urn:microsoft.com/office/officeart/2005/8/layout/arrow6"/>
    <dgm:cxn modelId="{7F9D4B59-1AB0-46FA-A649-789B92B02023}" type="presParOf" srcId="{050EED6E-B18E-455E-B458-EF0751E4A3F9}" destId="{B5EBE924-2346-4ABF-8067-B8F36D114CBA}" srcOrd="0" destOrd="0" presId="urn:microsoft.com/office/officeart/2005/8/layout/arrow6"/>
    <dgm:cxn modelId="{1B2871B7-8253-4E91-AB69-0FB3D2E57D84}" type="presParOf" srcId="{050EED6E-B18E-455E-B458-EF0751E4A3F9}" destId="{CF962FBE-75FC-4AFA-A02F-E607B76F0E25}" srcOrd="1" destOrd="0" presId="urn:microsoft.com/office/officeart/2005/8/layout/arrow6"/>
    <dgm:cxn modelId="{F09997AB-4F7F-495F-AE11-142F92DDB2C1}" type="presParOf" srcId="{050EED6E-B18E-455E-B458-EF0751E4A3F9}" destId="{8B1A9B25-F65F-4109-ABBB-74E3528E561F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4EACF43-EE57-4EDD-9F57-D381EB5E52D8}" type="doc">
      <dgm:prSet loTypeId="urn:microsoft.com/office/officeart/2005/8/layout/hProcess3" loCatId="process" qsTypeId="urn:microsoft.com/office/officeart/2005/8/quickstyle/simple1" qsCatId="simple" csTypeId="urn:microsoft.com/office/officeart/2005/8/colors/accent3_1" csCatId="accent3" phldr="1"/>
      <dgm:spPr/>
    </dgm:pt>
    <dgm:pt modelId="{C252BB66-6BF0-4EFE-BF30-B4C1A938FB9C}">
      <dgm:prSet phldrT="[Text]" custT="1"/>
      <dgm:spPr/>
      <dgm:t>
        <a:bodyPr/>
        <a:lstStyle/>
        <a:p>
          <a:r>
            <a:rPr lang="cs-CZ" sz="3200" dirty="0" smtClean="0"/>
            <a:t>svaly  rotační </a:t>
          </a:r>
          <a:endParaRPr lang="cs-CZ" sz="3200" dirty="0"/>
        </a:p>
      </dgm:t>
    </dgm:pt>
    <dgm:pt modelId="{18C8557A-BEE3-430C-9D52-E95F4903C786}" type="parTrans" cxnId="{695666B8-6126-4AA3-8594-1253E16B0641}">
      <dgm:prSet/>
      <dgm:spPr/>
      <dgm:t>
        <a:bodyPr/>
        <a:lstStyle/>
        <a:p>
          <a:endParaRPr lang="cs-CZ"/>
        </a:p>
      </dgm:t>
    </dgm:pt>
    <dgm:pt modelId="{274BF47E-5880-4C01-B682-D18B93DB8EB5}" type="sibTrans" cxnId="{695666B8-6126-4AA3-8594-1253E16B0641}">
      <dgm:prSet/>
      <dgm:spPr/>
      <dgm:t>
        <a:bodyPr/>
        <a:lstStyle/>
        <a:p>
          <a:endParaRPr lang="cs-CZ"/>
        </a:p>
      </dgm:t>
    </dgm:pt>
    <dgm:pt modelId="{5B1B3399-D5AD-4CBE-B4B9-AD7D0C70D4FB}" type="pres">
      <dgm:prSet presAssocID="{84EACF43-EE57-4EDD-9F57-D381EB5E52D8}" presName="Name0" presStyleCnt="0">
        <dgm:presLayoutVars>
          <dgm:dir/>
          <dgm:animLvl val="lvl"/>
          <dgm:resizeHandles val="exact"/>
        </dgm:presLayoutVars>
      </dgm:prSet>
      <dgm:spPr/>
    </dgm:pt>
    <dgm:pt modelId="{A14C862E-5044-4807-9E66-0A2DA8DEFBF2}" type="pres">
      <dgm:prSet presAssocID="{84EACF43-EE57-4EDD-9F57-D381EB5E52D8}" presName="dummy" presStyleCnt="0"/>
      <dgm:spPr/>
    </dgm:pt>
    <dgm:pt modelId="{DB109AFC-8FA7-459E-84AA-73B687CDD152}" type="pres">
      <dgm:prSet presAssocID="{84EACF43-EE57-4EDD-9F57-D381EB5E52D8}" presName="linH" presStyleCnt="0"/>
      <dgm:spPr/>
    </dgm:pt>
    <dgm:pt modelId="{F2744083-B0A7-4664-AE6D-8802910D850A}" type="pres">
      <dgm:prSet presAssocID="{84EACF43-EE57-4EDD-9F57-D381EB5E52D8}" presName="padding1" presStyleCnt="0"/>
      <dgm:spPr/>
    </dgm:pt>
    <dgm:pt modelId="{305417A6-1327-4E4A-A65F-3104C88A7D2F}" type="pres">
      <dgm:prSet presAssocID="{C252BB66-6BF0-4EFE-BF30-B4C1A938FB9C}" presName="linV" presStyleCnt="0"/>
      <dgm:spPr/>
    </dgm:pt>
    <dgm:pt modelId="{C3B82FBA-A89B-4572-8A9F-107F73B424D9}" type="pres">
      <dgm:prSet presAssocID="{C252BB66-6BF0-4EFE-BF30-B4C1A938FB9C}" presName="spVertical1" presStyleCnt="0"/>
      <dgm:spPr/>
    </dgm:pt>
    <dgm:pt modelId="{5B7C9A28-195B-46C0-B909-88B0558DCB79}" type="pres">
      <dgm:prSet presAssocID="{C252BB66-6BF0-4EFE-BF30-B4C1A938FB9C}" presName="parTx" presStyleLbl="revTx" presStyleIdx="0" presStyleCnt="1" custScaleY="11155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587EAA-D539-4CAD-9449-7F10CBD795FB}" type="pres">
      <dgm:prSet presAssocID="{C252BB66-6BF0-4EFE-BF30-B4C1A938FB9C}" presName="spVertical2" presStyleCnt="0"/>
      <dgm:spPr/>
    </dgm:pt>
    <dgm:pt modelId="{AAD4CB4F-276A-426E-B10F-7635453E9118}" type="pres">
      <dgm:prSet presAssocID="{C252BB66-6BF0-4EFE-BF30-B4C1A938FB9C}" presName="spVertical3" presStyleCnt="0"/>
      <dgm:spPr/>
    </dgm:pt>
    <dgm:pt modelId="{C3C8A745-5580-41FC-B4EB-43196C82E992}" type="pres">
      <dgm:prSet presAssocID="{84EACF43-EE57-4EDD-9F57-D381EB5E52D8}" presName="padding2" presStyleCnt="0"/>
      <dgm:spPr/>
    </dgm:pt>
    <dgm:pt modelId="{6F88CB8E-DCED-4174-BD91-6CCD8F259BA2}" type="pres">
      <dgm:prSet presAssocID="{84EACF43-EE57-4EDD-9F57-D381EB5E52D8}" presName="negArrow" presStyleCnt="0"/>
      <dgm:spPr/>
    </dgm:pt>
    <dgm:pt modelId="{B77F56FA-7BC3-47EA-8745-103382DC31A7}" type="pres">
      <dgm:prSet presAssocID="{84EACF43-EE57-4EDD-9F57-D381EB5E52D8}" presName="backgroundArrow" presStyleLbl="node1" presStyleIdx="0" presStyleCnt="1" custScaleY="520058" custLinFactNeighborX="-7199"/>
      <dgm:spPr/>
    </dgm:pt>
  </dgm:ptLst>
  <dgm:cxnLst>
    <dgm:cxn modelId="{CD8AFAFB-5937-430F-A398-EDC1A9561AC3}" type="presOf" srcId="{C252BB66-6BF0-4EFE-BF30-B4C1A938FB9C}" destId="{5B7C9A28-195B-46C0-B909-88B0558DCB79}" srcOrd="0" destOrd="0" presId="urn:microsoft.com/office/officeart/2005/8/layout/hProcess3"/>
    <dgm:cxn modelId="{695666B8-6126-4AA3-8594-1253E16B0641}" srcId="{84EACF43-EE57-4EDD-9F57-D381EB5E52D8}" destId="{C252BB66-6BF0-4EFE-BF30-B4C1A938FB9C}" srcOrd="0" destOrd="0" parTransId="{18C8557A-BEE3-430C-9D52-E95F4903C786}" sibTransId="{274BF47E-5880-4C01-B682-D18B93DB8EB5}"/>
    <dgm:cxn modelId="{8D314FBE-13D3-4DBD-8FB9-E13E4CD30D53}" type="presOf" srcId="{84EACF43-EE57-4EDD-9F57-D381EB5E52D8}" destId="{5B1B3399-D5AD-4CBE-B4B9-AD7D0C70D4FB}" srcOrd="0" destOrd="0" presId="urn:microsoft.com/office/officeart/2005/8/layout/hProcess3"/>
    <dgm:cxn modelId="{0FB60F28-0677-4183-930A-54B77485487A}" type="presParOf" srcId="{5B1B3399-D5AD-4CBE-B4B9-AD7D0C70D4FB}" destId="{A14C862E-5044-4807-9E66-0A2DA8DEFBF2}" srcOrd="0" destOrd="0" presId="urn:microsoft.com/office/officeart/2005/8/layout/hProcess3"/>
    <dgm:cxn modelId="{F9C5A1E2-1860-4C16-A3DD-3801A6D9DCF2}" type="presParOf" srcId="{5B1B3399-D5AD-4CBE-B4B9-AD7D0C70D4FB}" destId="{DB109AFC-8FA7-459E-84AA-73B687CDD152}" srcOrd="1" destOrd="0" presId="urn:microsoft.com/office/officeart/2005/8/layout/hProcess3"/>
    <dgm:cxn modelId="{0A137D7A-5B4F-46A8-A7D0-4A02A68D39A9}" type="presParOf" srcId="{DB109AFC-8FA7-459E-84AA-73B687CDD152}" destId="{F2744083-B0A7-4664-AE6D-8802910D850A}" srcOrd="0" destOrd="0" presId="urn:microsoft.com/office/officeart/2005/8/layout/hProcess3"/>
    <dgm:cxn modelId="{190F39BA-B551-4C68-87BA-1EF101ACB4F7}" type="presParOf" srcId="{DB109AFC-8FA7-459E-84AA-73B687CDD152}" destId="{305417A6-1327-4E4A-A65F-3104C88A7D2F}" srcOrd="1" destOrd="0" presId="urn:microsoft.com/office/officeart/2005/8/layout/hProcess3"/>
    <dgm:cxn modelId="{9F42888C-F1B4-489A-BD1B-3068DB1F4BF7}" type="presParOf" srcId="{305417A6-1327-4E4A-A65F-3104C88A7D2F}" destId="{C3B82FBA-A89B-4572-8A9F-107F73B424D9}" srcOrd="0" destOrd="0" presId="urn:microsoft.com/office/officeart/2005/8/layout/hProcess3"/>
    <dgm:cxn modelId="{3CDA3651-BB41-4182-BD76-3F4A0C9F7D2A}" type="presParOf" srcId="{305417A6-1327-4E4A-A65F-3104C88A7D2F}" destId="{5B7C9A28-195B-46C0-B909-88B0558DCB79}" srcOrd="1" destOrd="0" presId="urn:microsoft.com/office/officeart/2005/8/layout/hProcess3"/>
    <dgm:cxn modelId="{C7D04CE1-0CE6-49B6-8090-39B9B7448453}" type="presParOf" srcId="{305417A6-1327-4E4A-A65F-3104C88A7D2F}" destId="{F4587EAA-D539-4CAD-9449-7F10CBD795FB}" srcOrd="2" destOrd="0" presId="urn:microsoft.com/office/officeart/2005/8/layout/hProcess3"/>
    <dgm:cxn modelId="{E747AF42-8B2F-4BD0-8077-72386F261F87}" type="presParOf" srcId="{305417A6-1327-4E4A-A65F-3104C88A7D2F}" destId="{AAD4CB4F-276A-426E-B10F-7635453E9118}" srcOrd="3" destOrd="0" presId="urn:microsoft.com/office/officeart/2005/8/layout/hProcess3"/>
    <dgm:cxn modelId="{C333BBB0-84A0-476A-A881-EA54835F4B73}" type="presParOf" srcId="{DB109AFC-8FA7-459E-84AA-73B687CDD152}" destId="{C3C8A745-5580-41FC-B4EB-43196C82E992}" srcOrd="2" destOrd="0" presId="urn:microsoft.com/office/officeart/2005/8/layout/hProcess3"/>
    <dgm:cxn modelId="{DFA4D494-5F83-48A1-B41D-5E83C054DBA6}" type="presParOf" srcId="{DB109AFC-8FA7-459E-84AA-73B687CDD152}" destId="{6F88CB8E-DCED-4174-BD91-6CCD8F259BA2}" srcOrd="3" destOrd="0" presId="urn:microsoft.com/office/officeart/2005/8/layout/hProcess3"/>
    <dgm:cxn modelId="{7CF4B28E-DDD4-4ACE-90C8-CFD3B07630A2}" type="presParOf" srcId="{DB109AFC-8FA7-459E-84AA-73B687CDD152}" destId="{B77F56FA-7BC3-47EA-8745-103382DC31A7}" srcOrd="4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068EE57-7675-4286-931F-23F88706AEB9}" type="doc">
      <dgm:prSet loTypeId="urn:microsoft.com/office/officeart/2005/8/layout/default#2" loCatId="list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AF04B438-DBC7-4B33-B7B8-7219CCF54261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PLOCHÉ</a:t>
          </a:r>
        </a:p>
        <a:p>
          <a:r>
            <a:rPr lang="cs-CZ" dirty="0" smtClean="0"/>
            <a:t>př. velký sval prsní</a:t>
          </a:r>
          <a:endParaRPr lang="cs-CZ" dirty="0"/>
        </a:p>
      </dgm:t>
    </dgm:pt>
    <dgm:pt modelId="{7D6D61E1-D1E7-41E8-8DE0-0F2CE048F400}" type="parTrans" cxnId="{864143FC-159E-481E-8A2C-F41DCD270A27}">
      <dgm:prSet/>
      <dgm:spPr/>
      <dgm:t>
        <a:bodyPr/>
        <a:lstStyle/>
        <a:p>
          <a:endParaRPr lang="cs-CZ"/>
        </a:p>
      </dgm:t>
    </dgm:pt>
    <dgm:pt modelId="{106CF3F0-8869-4BB8-9A17-212A6CAC565D}" type="sibTrans" cxnId="{864143FC-159E-481E-8A2C-F41DCD270A27}">
      <dgm:prSet/>
      <dgm:spPr/>
      <dgm:t>
        <a:bodyPr/>
        <a:lstStyle/>
        <a:p>
          <a:endParaRPr lang="cs-CZ"/>
        </a:p>
      </dgm:t>
    </dgm:pt>
    <dgm:pt modelId="{EFF6507F-FF32-4C55-97AD-D974BFA9C16C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KRÁTKÉ</a:t>
          </a:r>
        </a:p>
        <a:p>
          <a:r>
            <a:rPr lang="cs-CZ" dirty="0" smtClean="0"/>
            <a:t>př. mezižeberní</a:t>
          </a:r>
          <a:endParaRPr lang="cs-CZ" dirty="0"/>
        </a:p>
      </dgm:t>
    </dgm:pt>
    <dgm:pt modelId="{79FE4729-7F02-4CAD-853C-45047776F8D9}" type="parTrans" cxnId="{E485E359-D65B-463F-A87A-43348F1ABFC1}">
      <dgm:prSet/>
      <dgm:spPr/>
      <dgm:t>
        <a:bodyPr/>
        <a:lstStyle/>
        <a:p>
          <a:endParaRPr lang="cs-CZ"/>
        </a:p>
      </dgm:t>
    </dgm:pt>
    <dgm:pt modelId="{F6DA97E1-ECBC-40BE-89FF-03BDF20D8442}" type="sibTrans" cxnId="{E485E359-D65B-463F-A87A-43348F1ABFC1}">
      <dgm:prSet/>
      <dgm:spPr/>
      <dgm:t>
        <a:bodyPr/>
        <a:lstStyle/>
        <a:p>
          <a:endParaRPr lang="cs-CZ"/>
        </a:p>
      </dgm:t>
    </dgm:pt>
    <dgm:pt modelId="{2F1F1540-7D1F-4792-BC64-F7B98AF00786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DLOUHÉ</a:t>
          </a:r>
        </a:p>
        <a:p>
          <a:r>
            <a:rPr lang="cs-CZ" dirty="0" smtClean="0"/>
            <a:t>př. krejčovský </a:t>
          </a:r>
          <a:endParaRPr lang="cs-CZ" dirty="0"/>
        </a:p>
      </dgm:t>
    </dgm:pt>
    <dgm:pt modelId="{AD9598F7-10B8-4124-A822-E1506A9AFD28}" type="parTrans" cxnId="{9812C62A-BF26-4B3F-A509-0172C3E77CAC}">
      <dgm:prSet/>
      <dgm:spPr/>
      <dgm:t>
        <a:bodyPr/>
        <a:lstStyle/>
        <a:p>
          <a:endParaRPr lang="cs-CZ"/>
        </a:p>
      </dgm:t>
    </dgm:pt>
    <dgm:pt modelId="{AB0B5350-F80A-4D2E-8A10-5F1A6E383C3C}" type="sibTrans" cxnId="{9812C62A-BF26-4B3F-A509-0172C3E77CAC}">
      <dgm:prSet/>
      <dgm:spPr/>
      <dgm:t>
        <a:bodyPr/>
        <a:lstStyle/>
        <a:p>
          <a:endParaRPr lang="cs-CZ"/>
        </a:p>
      </dgm:t>
    </dgm:pt>
    <dgm:pt modelId="{47C88105-A588-4B11-8C61-8D898BDE5BD7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KRUHOVÉ</a:t>
          </a:r>
        </a:p>
        <a:p>
          <a:r>
            <a:rPr lang="cs-CZ" dirty="0" smtClean="0"/>
            <a:t>př. oční</a:t>
          </a:r>
          <a:endParaRPr lang="cs-CZ" dirty="0"/>
        </a:p>
      </dgm:t>
    </dgm:pt>
    <dgm:pt modelId="{95FC0148-865B-4AAE-93E6-E21C21B56E58}" type="parTrans" cxnId="{578014B9-0AFA-44D0-9F61-B892231157A2}">
      <dgm:prSet/>
      <dgm:spPr/>
      <dgm:t>
        <a:bodyPr/>
        <a:lstStyle/>
        <a:p>
          <a:endParaRPr lang="cs-CZ"/>
        </a:p>
      </dgm:t>
    </dgm:pt>
    <dgm:pt modelId="{EF3D6108-8F40-4F85-837A-9A501766115F}" type="sibTrans" cxnId="{578014B9-0AFA-44D0-9F61-B892231157A2}">
      <dgm:prSet/>
      <dgm:spPr/>
      <dgm:t>
        <a:bodyPr/>
        <a:lstStyle/>
        <a:p>
          <a:endParaRPr lang="cs-CZ"/>
        </a:p>
      </dgm:t>
    </dgm:pt>
    <dgm:pt modelId="{7DE518B4-BB14-400A-9584-24DAFC66C573}" type="pres">
      <dgm:prSet presAssocID="{C068EE57-7675-4286-931F-23F88706AEB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5509C3-3C21-4B95-8D4C-7AF40E87C15A}" type="pres">
      <dgm:prSet presAssocID="{AF04B438-DBC7-4B33-B7B8-7219CCF54261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5C35CB-C25E-4EF8-8283-C6218C2FA89C}" type="pres">
      <dgm:prSet presAssocID="{106CF3F0-8869-4BB8-9A17-212A6CAC565D}" presName="sibTrans" presStyleCnt="0"/>
      <dgm:spPr/>
    </dgm:pt>
    <dgm:pt modelId="{11405875-34A2-4F95-A22C-2D8142D1BC21}" type="pres">
      <dgm:prSet presAssocID="{EFF6507F-FF32-4C55-97AD-D974BFA9C16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DBFF37-8B34-436B-8D4F-C4C401994489}" type="pres">
      <dgm:prSet presAssocID="{F6DA97E1-ECBC-40BE-89FF-03BDF20D8442}" presName="sibTrans" presStyleCnt="0"/>
      <dgm:spPr/>
    </dgm:pt>
    <dgm:pt modelId="{A6696641-2D96-408F-8D0E-D7826B1BE8DF}" type="pres">
      <dgm:prSet presAssocID="{2F1F1540-7D1F-4792-BC64-F7B98AF0078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64A67E-C3F2-4718-9BEC-E862A2081A97}" type="pres">
      <dgm:prSet presAssocID="{AB0B5350-F80A-4D2E-8A10-5F1A6E383C3C}" presName="sibTrans" presStyleCnt="0"/>
      <dgm:spPr/>
    </dgm:pt>
    <dgm:pt modelId="{1CE2D8EA-F1ED-4CD7-8201-BFC55ED291A0}" type="pres">
      <dgm:prSet presAssocID="{47C88105-A588-4B11-8C61-8D898BDE5BD7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12C62A-BF26-4B3F-A509-0172C3E77CAC}" srcId="{C068EE57-7675-4286-931F-23F88706AEB9}" destId="{2F1F1540-7D1F-4792-BC64-F7B98AF00786}" srcOrd="2" destOrd="0" parTransId="{AD9598F7-10B8-4124-A822-E1506A9AFD28}" sibTransId="{AB0B5350-F80A-4D2E-8A10-5F1A6E383C3C}"/>
    <dgm:cxn modelId="{E485E359-D65B-463F-A87A-43348F1ABFC1}" srcId="{C068EE57-7675-4286-931F-23F88706AEB9}" destId="{EFF6507F-FF32-4C55-97AD-D974BFA9C16C}" srcOrd="1" destOrd="0" parTransId="{79FE4729-7F02-4CAD-853C-45047776F8D9}" sibTransId="{F6DA97E1-ECBC-40BE-89FF-03BDF20D8442}"/>
    <dgm:cxn modelId="{18EB24AC-1B0F-4FF5-9A24-9F24189B8D7D}" type="presOf" srcId="{EFF6507F-FF32-4C55-97AD-D974BFA9C16C}" destId="{11405875-34A2-4F95-A22C-2D8142D1BC21}" srcOrd="0" destOrd="0" presId="urn:microsoft.com/office/officeart/2005/8/layout/default#2"/>
    <dgm:cxn modelId="{864143FC-159E-481E-8A2C-F41DCD270A27}" srcId="{C068EE57-7675-4286-931F-23F88706AEB9}" destId="{AF04B438-DBC7-4B33-B7B8-7219CCF54261}" srcOrd="0" destOrd="0" parTransId="{7D6D61E1-D1E7-41E8-8DE0-0F2CE048F400}" sibTransId="{106CF3F0-8869-4BB8-9A17-212A6CAC565D}"/>
    <dgm:cxn modelId="{EB9F3D37-BD97-4183-92D2-097DC00D577E}" type="presOf" srcId="{AF04B438-DBC7-4B33-B7B8-7219CCF54261}" destId="{905509C3-3C21-4B95-8D4C-7AF40E87C15A}" srcOrd="0" destOrd="0" presId="urn:microsoft.com/office/officeart/2005/8/layout/default#2"/>
    <dgm:cxn modelId="{37ED2634-E4FB-4CBF-8989-222418C29F02}" type="presOf" srcId="{C068EE57-7675-4286-931F-23F88706AEB9}" destId="{7DE518B4-BB14-400A-9584-24DAFC66C573}" srcOrd="0" destOrd="0" presId="urn:microsoft.com/office/officeart/2005/8/layout/default#2"/>
    <dgm:cxn modelId="{3A344B91-C55C-406C-9C72-C5BA2F1650B6}" type="presOf" srcId="{2F1F1540-7D1F-4792-BC64-F7B98AF00786}" destId="{A6696641-2D96-408F-8D0E-D7826B1BE8DF}" srcOrd="0" destOrd="0" presId="urn:microsoft.com/office/officeart/2005/8/layout/default#2"/>
    <dgm:cxn modelId="{8C2B5F18-3C76-44BC-A0DE-4A2B3BBB438A}" type="presOf" srcId="{47C88105-A588-4B11-8C61-8D898BDE5BD7}" destId="{1CE2D8EA-F1ED-4CD7-8201-BFC55ED291A0}" srcOrd="0" destOrd="0" presId="urn:microsoft.com/office/officeart/2005/8/layout/default#2"/>
    <dgm:cxn modelId="{578014B9-0AFA-44D0-9F61-B892231157A2}" srcId="{C068EE57-7675-4286-931F-23F88706AEB9}" destId="{47C88105-A588-4B11-8C61-8D898BDE5BD7}" srcOrd="3" destOrd="0" parTransId="{95FC0148-865B-4AAE-93E6-E21C21B56E58}" sibTransId="{EF3D6108-8F40-4F85-837A-9A501766115F}"/>
    <dgm:cxn modelId="{363B1756-1E49-4AD6-8B52-C35B068C3D77}" type="presParOf" srcId="{7DE518B4-BB14-400A-9584-24DAFC66C573}" destId="{905509C3-3C21-4B95-8D4C-7AF40E87C15A}" srcOrd="0" destOrd="0" presId="urn:microsoft.com/office/officeart/2005/8/layout/default#2"/>
    <dgm:cxn modelId="{4E25E359-C72E-4537-8A9E-49EBA267C30A}" type="presParOf" srcId="{7DE518B4-BB14-400A-9584-24DAFC66C573}" destId="{C75C35CB-C25E-4EF8-8283-C6218C2FA89C}" srcOrd="1" destOrd="0" presId="urn:microsoft.com/office/officeart/2005/8/layout/default#2"/>
    <dgm:cxn modelId="{79364C25-6C61-493D-99E2-06CA430659CA}" type="presParOf" srcId="{7DE518B4-BB14-400A-9584-24DAFC66C573}" destId="{11405875-34A2-4F95-A22C-2D8142D1BC21}" srcOrd="2" destOrd="0" presId="urn:microsoft.com/office/officeart/2005/8/layout/default#2"/>
    <dgm:cxn modelId="{876CE4AD-ED21-4738-AB85-2A8AA179FA91}" type="presParOf" srcId="{7DE518B4-BB14-400A-9584-24DAFC66C573}" destId="{19DBFF37-8B34-436B-8D4F-C4C401994489}" srcOrd="3" destOrd="0" presId="urn:microsoft.com/office/officeart/2005/8/layout/default#2"/>
    <dgm:cxn modelId="{FB6EC124-011B-4EDC-9EC8-64E861C39593}" type="presParOf" srcId="{7DE518B4-BB14-400A-9584-24DAFC66C573}" destId="{A6696641-2D96-408F-8D0E-D7826B1BE8DF}" srcOrd="4" destOrd="0" presId="urn:microsoft.com/office/officeart/2005/8/layout/default#2"/>
    <dgm:cxn modelId="{59903D03-497E-4CE6-9524-708866910D95}" type="presParOf" srcId="{7DE518B4-BB14-400A-9584-24DAFC66C573}" destId="{4364A67E-C3F2-4718-9BEC-E862A2081A97}" srcOrd="5" destOrd="0" presId="urn:microsoft.com/office/officeart/2005/8/layout/default#2"/>
    <dgm:cxn modelId="{D426A36F-6FE9-4FE9-86FB-5562EEE2F676}" type="presParOf" srcId="{7DE518B4-BB14-400A-9584-24DAFC66C573}" destId="{1CE2D8EA-F1ED-4CD7-8201-BFC55ED291A0}" srcOrd="6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EFE788D-E7FB-44FB-A51C-A8AB0A2BFEA5}">
      <dsp:nvSpPr>
        <dsp:cNvPr id="0" name=""/>
        <dsp:cNvSpPr/>
      </dsp:nvSpPr>
      <dsp:spPr>
        <a:xfrm>
          <a:off x="0" y="0"/>
          <a:ext cx="8892480" cy="187037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KOSTERNÍ SVALSTVO</a:t>
          </a:r>
          <a:endParaRPr lang="cs-CZ" sz="28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připojuje se ke kostem, je snadno unavitelné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umožňuje pohyb  těla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ovládáme ho vůlí</a:t>
          </a:r>
          <a:endParaRPr lang="cs-CZ" sz="2200" kern="1200" dirty="0"/>
        </a:p>
      </dsp:txBody>
      <dsp:txXfrm>
        <a:off x="1965533" y="0"/>
        <a:ext cx="6926946" cy="1870379"/>
      </dsp:txXfrm>
    </dsp:sp>
    <dsp:sp modelId="{E8804739-B4D9-42FD-A252-587AD3C35D42}">
      <dsp:nvSpPr>
        <dsp:cNvPr id="0" name=""/>
        <dsp:cNvSpPr/>
      </dsp:nvSpPr>
      <dsp:spPr>
        <a:xfrm>
          <a:off x="356617" y="187037"/>
          <a:ext cx="1439336" cy="149630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8B4ED2-17FB-48EC-A7BC-F2E82D6E5DC5}">
      <dsp:nvSpPr>
        <dsp:cNvPr id="0" name=""/>
        <dsp:cNvSpPr/>
      </dsp:nvSpPr>
      <dsp:spPr>
        <a:xfrm>
          <a:off x="0" y="2057417"/>
          <a:ext cx="8892480" cy="187037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HLADKÉ SVALSTVO</a:t>
          </a:r>
          <a:endParaRPr lang="cs-CZ" sz="28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umožňuje pohyb vnitřních orgánů např. žaludku, střev …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neovládáme ho vůlí</a:t>
          </a:r>
          <a:endParaRPr lang="cs-CZ" sz="2200" kern="1200" dirty="0"/>
        </a:p>
      </dsp:txBody>
      <dsp:txXfrm>
        <a:off x="1965533" y="2057417"/>
        <a:ext cx="6926946" cy="1870379"/>
      </dsp:txXfrm>
    </dsp:sp>
    <dsp:sp modelId="{3893D10F-5405-4591-B4ED-C0FCC3846F88}">
      <dsp:nvSpPr>
        <dsp:cNvPr id="0" name=""/>
        <dsp:cNvSpPr/>
      </dsp:nvSpPr>
      <dsp:spPr>
        <a:xfrm>
          <a:off x="434426" y="2244455"/>
          <a:ext cx="1283718" cy="149630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9BA74-610F-4192-9554-3F84DC24A733}">
      <dsp:nvSpPr>
        <dsp:cNvPr id="0" name=""/>
        <dsp:cNvSpPr/>
      </dsp:nvSpPr>
      <dsp:spPr>
        <a:xfrm>
          <a:off x="0" y="4127581"/>
          <a:ext cx="8892480" cy="147081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SRDEČNÍ SVALOVINA</a:t>
          </a:r>
          <a:endParaRPr lang="cs-CZ" sz="28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pracuje nepřetržitě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neovládáme ji vůlí</a:t>
          </a:r>
          <a:endParaRPr lang="cs-CZ" sz="2200" kern="1200" dirty="0"/>
        </a:p>
      </dsp:txBody>
      <dsp:txXfrm>
        <a:off x="1965533" y="4127581"/>
        <a:ext cx="6926946" cy="1470810"/>
      </dsp:txXfrm>
    </dsp:sp>
    <dsp:sp modelId="{18897089-C704-4D25-BB40-65D11065461B}">
      <dsp:nvSpPr>
        <dsp:cNvPr id="0" name=""/>
        <dsp:cNvSpPr/>
      </dsp:nvSpPr>
      <dsp:spPr>
        <a:xfrm>
          <a:off x="512235" y="4120320"/>
          <a:ext cx="1156022" cy="149630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2ECFC54-0ABE-42B6-8563-E4F2822B71E7}">
      <dsp:nvSpPr>
        <dsp:cNvPr id="0" name=""/>
        <dsp:cNvSpPr/>
      </dsp:nvSpPr>
      <dsp:spPr>
        <a:xfrm>
          <a:off x="875" y="842893"/>
          <a:ext cx="2366103" cy="2840176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dirty="0" smtClean="0">
              <a:solidFill>
                <a:schemeClr val="tx1"/>
              </a:solidFill>
            </a:rPr>
            <a:t>CHŮZI</a:t>
          </a:r>
          <a:endParaRPr lang="cs-CZ" sz="5900" b="1" kern="1200" dirty="0">
            <a:solidFill>
              <a:schemeClr val="tx1"/>
            </a:solidFill>
          </a:endParaRPr>
        </a:p>
      </dsp:txBody>
      <dsp:txXfrm>
        <a:off x="875" y="842893"/>
        <a:ext cx="2366103" cy="2840176"/>
      </dsp:txXfrm>
    </dsp:sp>
    <dsp:sp modelId="{ADAD5817-C1CF-4659-960D-329583CE335A}">
      <dsp:nvSpPr>
        <dsp:cNvPr id="0" name=""/>
        <dsp:cNvSpPr/>
      </dsp:nvSpPr>
      <dsp:spPr>
        <a:xfrm>
          <a:off x="2840341" y="842893"/>
          <a:ext cx="2447664" cy="2840176"/>
        </a:xfrm>
        <a:prstGeom prst="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900" b="1" kern="1200" dirty="0" smtClean="0">
            <a:solidFill>
              <a:srgbClr val="00B050"/>
            </a:solidFill>
          </a:endParaRPr>
        </a:p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dirty="0" smtClean="0">
              <a:solidFill>
                <a:srgbClr val="00B050"/>
              </a:solidFill>
            </a:rPr>
            <a:t>SKOK</a:t>
          </a:r>
          <a:endParaRPr lang="cs-CZ" sz="5900" b="1" kern="1200" dirty="0">
            <a:solidFill>
              <a:srgbClr val="00B050"/>
            </a:solidFill>
          </a:endParaRPr>
        </a:p>
      </dsp:txBody>
      <dsp:txXfrm>
        <a:off x="2840341" y="842893"/>
        <a:ext cx="2447664" cy="2840176"/>
      </dsp:txXfrm>
    </dsp:sp>
    <dsp:sp modelId="{54DAD7DE-7647-4232-813F-C4E3FD7E1803}">
      <dsp:nvSpPr>
        <dsp:cNvPr id="0" name=""/>
        <dsp:cNvSpPr/>
      </dsp:nvSpPr>
      <dsp:spPr>
        <a:xfrm>
          <a:off x="5761368" y="842893"/>
          <a:ext cx="2467355" cy="2840176"/>
        </a:xfrm>
        <a:prstGeom prst="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dirty="0" smtClean="0">
              <a:solidFill>
                <a:srgbClr val="C00000"/>
              </a:solidFill>
            </a:rPr>
            <a:t>BĚH</a:t>
          </a:r>
          <a:endParaRPr lang="cs-CZ" sz="5900" b="1" kern="1200" dirty="0">
            <a:solidFill>
              <a:srgbClr val="C00000"/>
            </a:solidFill>
          </a:endParaRPr>
        </a:p>
      </dsp:txBody>
      <dsp:txXfrm>
        <a:off x="5761368" y="842893"/>
        <a:ext cx="2467355" cy="284017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999EC61-7DAB-48F1-92C0-E9202C5F7518}">
      <dsp:nvSpPr>
        <dsp:cNvPr id="0" name=""/>
        <dsp:cNvSpPr/>
      </dsp:nvSpPr>
      <dsp:spPr>
        <a:xfrm>
          <a:off x="1684530" y="0"/>
          <a:ext cx="4860539" cy="1944216"/>
        </a:xfrm>
        <a:prstGeom prst="leftRightRibb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00C99D-7BF8-4AE7-B7AD-804D969BCFA1}">
      <dsp:nvSpPr>
        <dsp:cNvPr id="0" name=""/>
        <dsp:cNvSpPr/>
      </dsp:nvSpPr>
      <dsp:spPr>
        <a:xfrm>
          <a:off x="2226075" y="388842"/>
          <a:ext cx="1603978" cy="952665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2456" rIns="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natahovače</a:t>
          </a:r>
          <a:endParaRPr lang="cs-CZ" sz="2600" kern="1200" dirty="0"/>
        </a:p>
      </dsp:txBody>
      <dsp:txXfrm>
        <a:off x="2226075" y="388842"/>
        <a:ext cx="1603978" cy="952665"/>
      </dsp:txXfrm>
    </dsp:sp>
    <dsp:sp modelId="{45D44428-E1B6-4FE1-8468-9A0F96349133}">
      <dsp:nvSpPr>
        <dsp:cNvPr id="0" name=""/>
        <dsp:cNvSpPr/>
      </dsp:nvSpPr>
      <dsp:spPr>
        <a:xfrm>
          <a:off x="4114800" y="651312"/>
          <a:ext cx="1895610" cy="952665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2456" rIns="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ohýbače</a:t>
          </a:r>
          <a:endParaRPr lang="cs-CZ" sz="2600" kern="1200" dirty="0"/>
        </a:p>
      </dsp:txBody>
      <dsp:txXfrm>
        <a:off x="4114800" y="651312"/>
        <a:ext cx="1895610" cy="952665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EBE924-2346-4ABF-8067-B8F36D114CBA}">
      <dsp:nvSpPr>
        <dsp:cNvPr id="0" name=""/>
        <dsp:cNvSpPr/>
      </dsp:nvSpPr>
      <dsp:spPr>
        <a:xfrm>
          <a:off x="573478" y="0"/>
          <a:ext cx="5040560" cy="2016224"/>
        </a:xfrm>
        <a:prstGeom prst="leftRightRibb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62FBE-75FC-4AFA-A02F-E607B76F0E25}">
      <dsp:nvSpPr>
        <dsp:cNvPr id="0" name=""/>
        <dsp:cNvSpPr/>
      </dsp:nvSpPr>
      <dsp:spPr>
        <a:xfrm>
          <a:off x="1080113" y="288029"/>
          <a:ext cx="1663384" cy="987949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přitahovače</a:t>
          </a:r>
          <a:endParaRPr lang="cs-CZ" sz="2700" kern="1200" dirty="0"/>
        </a:p>
      </dsp:txBody>
      <dsp:txXfrm>
        <a:off x="1080113" y="288029"/>
        <a:ext cx="1663384" cy="987949"/>
      </dsp:txXfrm>
    </dsp:sp>
    <dsp:sp modelId="{8B1A9B25-F65F-4109-ABBB-74E3528E561F}">
      <dsp:nvSpPr>
        <dsp:cNvPr id="0" name=""/>
        <dsp:cNvSpPr/>
      </dsp:nvSpPr>
      <dsp:spPr>
        <a:xfrm>
          <a:off x="3312368" y="675435"/>
          <a:ext cx="1965818" cy="987949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odtahovače</a:t>
          </a:r>
          <a:endParaRPr lang="cs-CZ" sz="2700" kern="1200" dirty="0"/>
        </a:p>
      </dsp:txBody>
      <dsp:txXfrm>
        <a:off x="3312368" y="675435"/>
        <a:ext cx="1965818" cy="98794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77F56FA-7BC3-47EA-8745-103382DC31A7}">
      <dsp:nvSpPr>
        <dsp:cNvPr id="0" name=""/>
        <dsp:cNvSpPr/>
      </dsp:nvSpPr>
      <dsp:spPr>
        <a:xfrm>
          <a:off x="0" y="0"/>
          <a:ext cx="3808973" cy="1872208"/>
        </a:xfrm>
        <a:prstGeom prst="rightArrow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7C9A28-195B-46C0-B909-88B0558DCB79}">
      <dsp:nvSpPr>
        <dsp:cNvPr id="0" name=""/>
        <dsp:cNvSpPr/>
      </dsp:nvSpPr>
      <dsp:spPr>
        <a:xfrm>
          <a:off x="310972" y="363414"/>
          <a:ext cx="3120829" cy="90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325120" rIns="0" bIns="3251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svaly  rotační </a:t>
          </a:r>
          <a:endParaRPr lang="cs-CZ" sz="3200" kern="1200" dirty="0"/>
        </a:p>
      </dsp:txBody>
      <dsp:txXfrm>
        <a:off x="310972" y="363414"/>
        <a:ext cx="3120829" cy="904455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05509C3-3C21-4B95-8D4C-7AF40E87C15A}">
      <dsp:nvSpPr>
        <dsp:cNvPr id="0" name=""/>
        <dsp:cNvSpPr/>
      </dsp:nvSpPr>
      <dsp:spPr>
        <a:xfrm>
          <a:off x="460905" y="1047"/>
          <a:ext cx="3479899" cy="20879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solidFill>
                <a:schemeClr val="tx1"/>
              </a:solidFill>
            </a:rPr>
            <a:t>PLOCHÉ</a:t>
          </a:r>
        </a:p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př. velký sval prsní</a:t>
          </a:r>
          <a:endParaRPr lang="cs-CZ" sz="3800" kern="1200" dirty="0"/>
        </a:p>
      </dsp:txBody>
      <dsp:txXfrm>
        <a:off x="460905" y="1047"/>
        <a:ext cx="3479899" cy="2087939"/>
      </dsp:txXfrm>
    </dsp:sp>
    <dsp:sp modelId="{11405875-34A2-4F95-A22C-2D8142D1BC21}">
      <dsp:nvSpPr>
        <dsp:cNvPr id="0" name=""/>
        <dsp:cNvSpPr/>
      </dsp:nvSpPr>
      <dsp:spPr>
        <a:xfrm>
          <a:off x="4288794" y="1047"/>
          <a:ext cx="3479899" cy="20879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solidFill>
                <a:schemeClr val="tx1"/>
              </a:solidFill>
            </a:rPr>
            <a:t>KRÁTKÉ</a:t>
          </a:r>
        </a:p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př. mezižeberní</a:t>
          </a:r>
          <a:endParaRPr lang="cs-CZ" sz="3800" kern="1200" dirty="0"/>
        </a:p>
      </dsp:txBody>
      <dsp:txXfrm>
        <a:off x="4288794" y="1047"/>
        <a:ext cx="3479899" cy="2087939"/>
      </dsp:txXfrm>
    </dsp:sp>
    <dsp:sp modelId="{A6696641-2D96-408F-8D0E-D7826B1BE8DF}">
      <dsp:nvSpPr>
        <dsp:cNvPr id="0" name=""/>
        <dsp:cNvSpPr/>
      </dsp:nvSpPr>
      <dsp:spPr>
        <a:xfrm>
          <a:off x="460905" y="2436976"/>
          <a:ext cx="3479899" cy="20879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solidFill>
                <a:schemeClr val="tx1"/>
              </a:solidFill>
            </a:rPr>
            <a:t>DLOUHÉ</a:t>
          </a:r>
        </a:p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př. krejčovský </a:t>
          </a:r>
          <a:endParaRPr lang="cs-CZ" sz="3800" kern="1200" dirty="0"/>
        </a:p>
      </dsp:txBody>
      <dsp:txXfrm>
        <a:off x="460905" y="2436976"/>
        <a:ext cx="3479899" cy="2087939"/>
      </dsp:txXfrm>
    </dsp:sp>
    <dsp:sp modelId="{1CE2D8EA-F1ED-4CD7-8201-BFC55ED291A0}">
      <dsp:nvSpPr>
        <dsp:cNvPr id="0" name=""/>
        <dsp:cNvSpPr/>
      </dsp:nvSpPr>
      <dsp:spPr>
        <a:xfrm>
          <a:off x="4288794" y="2436976"/>
          <a:ext cx="3479899" cy="20879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solidFill>
                <a:schemeClr val="tx1"/>
              </a:solidFill>
            </a:rPr>
            <a:t>KRUHOVÉ</a:t>
          </a:r>
        </a:p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př. oční</a:t>
          </a:r>
          <a:endParaRPr lang="cs-CZ" sz="3800" kern="1200" dirty="0"/>
        </a:p>
      </dsp:txBody>
      <dsp:txXfrm>
        <a:off x="4288794" y="2436976"/>
        <a:ext cx="3479899" cy="20879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diagramLayout" Target="../diagrams/layout5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diagramData" Target="../diagrams/data5.xml"/><Relationship Id="rId2" Type="http://schemas.openxmlformats.org/officeDocument/2006/relationships/diagramData" Target="../diagrams/data3.xml"/><Relationship Id="rId16" Type="http://schemas.microsoft.com/office/2007/relationships/diagramDrawing" Target="../diagrams/drawing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5" Type="http://schemas.openxmlformats.org/officeDocument/2006/relationships/diagramColors" Target="../diagrams/colors5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Relationship Id="rId1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 32                                       Sada: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8/10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</a:t>
            </a:r>
            <a:r>
              <a:rPr lang="cs-CZ" sz="2000" smtClean="0">
                <a:cs typeface="Times New Roman" pitchFamily="18" charset="0"/>
              </a:rPr>
              <a:t>. 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3042414" y="3244334"/>
            <a:ext cx="3059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mtClean="0"/>
              <a:t>Investice do rozvoje vzdělávání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User\Local Settings\Temporary Internet Files\Content.IE5\TCXMQFPY\MC9001981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620688"/>
            <a:ext cx="3404762" cy="362703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4824536" cy="1470025"/>
          </a:xfrm>
        </p:spPr>
        <p:txBody>
          <a:bodyPr>
            <a:noAutofit/>
          </a:bodyPr>
          <a:lstStyle/>
          <a:p>
            <a:r>
              <a:rPr lang="cs-CZ" sz="9600" b="1" dirty="0" smtClean="0"/>
              <a:t>SVALY</a:t>
            </a:r>
            <a:endParaRPr lang="cs-CZ" sz="9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852936"/>
            <a:ext cx="61926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Klíčová slova:</a:t>
            </a:r>
          </a:p>
          <a:p>
            <a:r>
              <a:rPr lang="cs-CZ" sz="2400" dirty="0" smtClean="0"/>
              <a:t>smrštitelnost, hladká, kosterní a srdeční svalovina, pohyb, šlacha, svalové vlákno, bříško, snopec a snopeček, svaly ploché, krátké, dlouhé, kruhovité, ohybače, přitahovače, natahovače …   </a:t>
            </a:r>
          </a:p>
          <a:p>
            <a:r>
              <a:rPr lang="cs-CZ" sz="2400" b="1" u="sng" dirty="0" smtClean="0"/>
              <a:t>Anotace:</a:t>
            </a:r>
          </a:p>
          <a:p>
            <a:r>
              <a:rPr lang="cs-CZ" sz="2400" dirty="0" smtClean="0"/>
              <a:t>Pomocí prezentace seznámení s typy svalové tkáně, se stavbou kosterního svalu, s druhy svalů podle tvaru a funkce. Zápis do sešitu.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988840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POHYBOVÁ SOUSTAVA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typy svalové tkáně: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980728"/>
          <a:ext cx="889248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804739-B4D9-42FD-A252-587AD3C35D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8804739-B4D9-42FD-A252-587AD3C35D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FE788D-E7FB-44FB-A51C-A8AB0A2BFE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6EFE788D-E7FB-44FB-A51C-A8AB0A2BFE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93D10F-5405-4591-B4ED-C0FCC3846F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3893D10F-5405-4591-B4ED-C0FCC3846F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8B4ED2-17FB-48EC-A7BC-F2E82D6E5D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618B4ED2-17FB-48EC-A7BC-F2E82D6E5D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897089-C704-4D25-BB40-65D1106546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18897089-C704-4D25-BB40-65D1106546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19BA74-610F-4192-9554-3F84DC24A7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9319BA74-610F-4192-9554-3F84DC24A7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SCHOPNOSTÍ SVALŮ JE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 rot="19469730">
            <a:off x="-15456" y="3113040"/>
            <a:ext cx="50680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SMRŠTITELNOST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101" name="Picture 5" descr="C:\Documents and Settings\User\Local Settings\Temporary Internet Files\Content.IE5\TCXMQFPY\MP90040730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556792"/>
            <a:ext cx="3744416" cy="46759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KOSTERNÍ SVALY UMOŽŇUJÍ RŮZNÝ POHYB - NAPŘÍKLAD: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2ECFC54-0ABE-42B6-8563-E4F2822B71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12ECFC54-0ABE-42B6-8563-E4F2822B71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12ECFC54-0ABE-42B6-8563-E4F2822B71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AD5817-C1CF-4659-960D-329583CE3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ADAD5817-C1CF-4659-960D-329583CE3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ADAD5817-C1CF-4659-960D-329583CE3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DAD7DE-7647-4232-813F-C4E3FD7E18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54DAD7DE-7647-4232-813F-C4E3FD7E18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54DAD7DE-7647-4232-813F-C4E3FD7E18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prozrazují mimické svaly?</a:t>
            </a:r>
            <a:endParaRPr lang="cs-CZ" dirty="0"/>
          </a:p>
        </p:txBody>
      </p:sp>
      <p:pic>
        <p:nvPicPr>
          <p:cNvPr id="5122" name="Picture 2" descr="C:\Documents and Settings\User\Local Settings\Temporary Internet Files\Content.IE5\LHU4YSIK\MP90044232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628800"/>
            <a:ext cx="2182152" cy="3273227"/>
          </a:xfrm>
          <a:prstGeom prst="rect">
            <a:avLst/>
          </a:prstGeom>
          <a:noFill/>
        </p:spPr>
      </p:pic>
      <p:pic>
        <p:nvPicPr>
          <p:cNvPr id="5123" name="Picture 3" descr="C:\Documents and Settings\User\Local Settings\Temporary Internet Files\Content.IE5\TCXMQFPY\MP9004243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916832"/>
            <a:ext cx="2708920" cy="2708920"/>
          </a:xfrm>
          <a:prstGeom prst="rect">
            <a:avLst/>
          </a:prstGeom>
          <a:noFill/>
        </p:spPr>
      </p:pic>
      <p:pic>
        <p:nvPicPr>
          <p:cNvPr id="5124" name="Picture 4" descr="C:\Documents and Settings\User\Local Settings\Temporary Internet Files\Content.IE5\9RU6K2KY\MP9002628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4509120"/>
            <a:ext cx="3019910" cy="2008240"/>
          </a:xfrm>
          <a:prstGeom prst="rect">
            <a:avLst/>
          </a:prstGeom>
          <a:noFill/>
        </p:spPr>
      </p:pic>
      <p:pic>
        <p:nvPicPr>
          <p:cNvPr id="5125" name="Picture 5" descr="C:\Documents and Settings\User\Local Settings\Temporary Internet Files\Content.IE5\EIT9BLAL\MP9001788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3284984"/>
            <a:ext cx="2201100" cy="3268960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2555776" y="3501008"/>
            <a:ext cx="1944216" cy="108012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SMÍCH</a:t>
            </a:r>
            <a:endParaRPr lang="cs-CZ" sz="2800" dirty="0"/>
          </a:p>
        </p:txBody>
      </p:sp>
      <p:sp>
        <p:nvSpPr>
          <p:cNvPr id="11" name="Elipsa 10"/>
          <p:cNvSpPr/>
          <p:nvPr/>
        </p:nvSpPr>
        <p:spPr>
          <a:xfrm>
            <a:off x="611560" y="5517232"/>
            <a:ext cx="1944216" cy="108012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VZTEK</a:t>
            </a:r>
            <a:endParaRPr lang="cs-CZ" sz="2800" dirty="0"/>
          </a:p>
        </p:txBody>
      </p:sp>
      <p:sp>
        <p:nvSpPr>
          <p:cNvPr id="12" name="Elipsa 11"/>
          <p:cNvSpPr/>
          <p:nvPr/>
        </p:nvSpPr>
        <p:spPr>
          <a:xfrm>
            <a:off x="6300192" y="1700808"/>
            <a:ext cx="1944216" cy="108012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STRACH</a:t>
            </a:r>
            <a:endParaRPr lang="cs-CZ" sz="2800" dirty="0"/>
          </a:p>
        </p:txBody>
      </p:sp>
      <p:sp>
        <p:nvSpPr>
          <p:cNvPr id="13" name="Elipsa 12"/>
          <p:cNvSpPr/>
          <p:nvPr/>
        </p:nvSpPr>
        <p:spPr>
          <a:xfrm>
            <a:off x="5940152" y="5777880"/>
            <a:ext cx="2376264" cy="108012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SMUTEK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kosterního svalu</a:t>
            </a:r>
            <a:endParaRPr lang="cs-CZ" dirty="0"/>
          </a:p>
        </p:txBody>
      </p:sp>
      <p:pic>
        <p:nvPicPr>
          <p:cNvPr id="15" name="Zástupný symbol pro obsah 14" descr="P108085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412205" y="1972172"/>
            <a:ext cx="4475163" cy="3356372"/>
          </a:xfrm>
        </p:spPr>
      </p:pic>
      <p:sp>
        <p:nvSpPr>
          <p:cNvPr id="10" name="TextovéPole 9"/>
          <p:cNvSpPr txBox="1"/>
          <p:nvPr/>
        </p:nvSpPr>
        <p:spPr>
          <a:xfrm>
            <a:off x="5508104" y="177281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ŠLACHA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256490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POVÁZKA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335699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SVALOVÉ BŘÍŠKO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4221088"/>
            <a:ext cx="2511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SNOPEC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494116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SVALOVÉ VLÁKNO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flipH="1">
            <a:off x="3491880" y="2060848"/>
            <a:ext cx="1944216" cy="158417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3491880" y="2780928"/>
            <a:ext cx="2088232" cy="122413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2699792" y="3501008"/>
            <a:ext cx="2880320" cy="108012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1979712" y="4437112"/>
            <a:ext cx="3600400" cy="50405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4" idx="1"/>
          </p:cNvCxnSpPr>
          <p:nvPr/>
        </p:nvCxnSpPr>
        <p:spPr>
          <a:xfrm flipH="1">
            <a:off x="1619672" y="5125834"/>
            <a:ext cx="3888432" cy="17537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4000" b="1" dirty="0" smtClean="0"/>
              <a:t>Svaly jsou zásobeny krví prostřednictvím vlásečnic.</a:t>
            </a:r>
          </a:p>
          <a:p>
            <a:pPr algn="ctr"/>
            <a:r>
              <a:rPr lang="cs-CZ" sz="4000" b="1" dirty="0" smtClean="0"/>
              <a:t>Krev přivádí výživu (glukózu) a odvádí odpadní látky, hlavně kyselinu mléčnou. </a:t>
            </a:r>
          </a:p>
          <a:p>
            <a:pPr algn="ctr"/>
            <a:r>
              <a:rPr lang="cs-CZ" sz="4000" b="1" dirty="0" smtClean="0"/>
              <a:t>Při nahromadění odpadních látek dochází ke svalové únavě.</a:t>
            </a:r>
          </a:p>
          <a:p>
            <a:pPr algn="ctr">
              <a:buNone/>
            </a:pPr>
            <a:endParaRPr lang="cs-CZ" sz="4000" b="1" dirty="0" smtClean="0"/>
          </a:p>
          <a:p>
            <a:pPr algn="ctr"/>
            <a:r>
              <a:rPr lang="cs-CZ" sz="4000" b="1" dirty="0" smtClean="0"/>
              <a:t>Svaly jsou řízeny centrální nervovou soustavou (CNS). </a:t>
            </a:r>
            <a:endParaRPr lang="cs-CZ" sz="4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funkce dělíme svaly na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95536" y="1340768"/>
          <a:ext cx="8229600" cy="1944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1403648" y="3140968"/>
          <a:ext cx="6624736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8" name="Diagram 7"/>
          <p:cNvGraphicFramePr/>
          <p:nvPr/>
        </p:nvGraphicFramePr>
        <p:xfrm>
          <a:off x="2843808" y="4985792"/>
          <a:ext cx="3816424" cy="1872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Graphic spid="7" grpId="0">
        <p:bldAsOne/>
      </p:bldGraphic>
      <p:bldGraphic spid="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TVARU DĚLÍME SVALY NA: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5509C3-3C21-4B95-8D4C-7AF40E87C1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905509C3-3C21-4B95-8D4C-7AF40E87C1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405875-34A2-4F95-A22C-2D8142D1B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1405875-34A2-4F95-A22C-2D8142D1BC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696641-2D96-408F-8D0E-D7826B1BE8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A6696641-2D96-408F-8D0E-D7826B1BE8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E2D8EA-F1ED-4CD7-8201-BFC55ED291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1CE2D8EA-F1ED-4CD7-8201-BFC55ED291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r>
              <a:rPr lang="cs-CZ" sz="2800" dirty="0" smtClean="0"/>
              <a:t>zapíšeme si do sešitu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8863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000" b="1" dirty="0" smtClean="0"/>
              <a:t>SVALOVÁ SOUSTAVA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Kosterní (příčně pruhované)  svalstvo </a:t>
            </a:r>
            <a:r>
              <a:rPr lang="cs-CZ" sz="4000" b="1" dirty="0" smtClean="0"/>
              <a:t>zabezpečuje pohyb</a:t>
            </a:r>
            <a:r>
              <a:rPr lang="cs-CZ" sz="4000" dirty="0" smtClean="0"/>
              <a:t> celé kostry.</a:t>
            </a:r>
          </a:p>
          <a:p>
            <a:pPr>
              <a:buNone/>
            </a:pPr>
            <a:r>
              <a:rPr lang="cs-CZ" sz="4000" u="sng" dirty="0" smtClean="0"/>
              <a:t>Umožňuje člověku</a:t>
            </a:r>
            <a:r>
              <a:rPr lang="cs-CZ" sz="4000" dirty="0" smtClean="0"/>
              <a:t> chůzi, skoky, běh, složitější pohyby při práci.</a:t>
            </a:r>
          </a:p>
          <a:p>
            <a:pPr>
              <a:buNone/>
            </a:pPr>
            <a:r>
              <a:rPr lang="cs-CZ" sz="4000" dirty="0" smtClean="0"/>
              <a:t>Obličejové svaly umožňují </a:t>
            </a:r>
            <a:r>
              <a:rPr lang="cs-CZ" sz="4000" b="1" dirty="0" smtClean="0"/>
              <a:t>mimiku.</a:t>
            </a:r>
            <a:endParaRPr lang="cs-CZ" sz="4000" dirty="0" smtClean="0"/>
          </a:p>
          <a:p>
            <a:pPr>
              <a:buNone/>
            </a:pPr>
            <a:r>
              <a:rPr lang="cs-CZ" sz="4000" b="1" u="sng" dirty="0" smtClean="0"/>
              <a:t>Stavba kosterního svalu</a:t>
            </a:r>
            <a:r>
              <a:rPr lang="cs-CZ" sz="4000" b="1" dirty="0" smtClean="0"/>
              <a:t>:</a:t>
            </a:r>
            <a:endParaRPr lang="cs-CZ" sz="4000" dirty="0" smtClean="0"/>
          </a:p>
          <a:p>
            <a:r>
              <a:rPr lang="cs-CZ" sz="4000" dirty="0" smtClean="0"/>
              <a:t>povázka (=vazivová blána), svalové bříško, svalové snopce, svalové snopečky a svalová vlákna</a:t>
            </a:r>
          </a:p>
          <a:p>
            <a:pPr>
              <a:buNone/>
            </a:pPr>
            <a:r>
              <a:rPr lang="cs-CZ" sz="4000" b="1" dirty="0" smtClean="0"/>
              <a:t>Svaly jsou zásobeny krví. Krev přivádí výživu (glukózu) a odvádí odpadní látky hlavně kyselinu mléčnou. Svaly jsou řízeny centrální nervovou soustavou (CNS). </a:t>
            </a:r>
            <a:endParaRPr lang="cs-CZ" sz="4000" dirty="0" smtClean="0"/>
          </a:p>
          <a:p>
            <a:pPr>
              <a:buNone/>
            </a:pPr>
            <a:r>
              <a:rPr lang="cs-CZ" sz="4000" u="sng" dirty="0" smtClean="0"/>
              <a:t>Svalová únava</a:t>
            </a:r>
            <a:r>
              <a:rPr lang="cs-CZ" sz="4000" dirty="0" smtClean="0"/>
              <a:t> = nahromadění odpadních látek, vyčerpání energie.</a:t>
            </a:r>
          </a:p>
          <a:p>
            <a:pPr>
              <a:buNone/>
            </a:pPr>
            <a:r>
              <a:rPr lang="cs-CZ" sz="4000" u="sng" dirty="0" smtClean="0"/>
              <a:t>Podle funkce dělíme svaly na</a:t>
            </a:r>
            <a:r>
              <a:rPr lang="cs-CZ" sz="4000" dirty="0" smtClean="0"/>
              <a:t> : natahovače a ohybače, přitahovače a odtahovače, rotační svaly.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není-li uvedeno jinak, vlastní práce autora</a:t>
            </a:r>
          </a:p>
          <a:p>
            <a:pPr>
              <a:buNone/>
            </a:pPr>
            <a:r>
              <a:rPr lang="cs-CZ" sz="1400" dirty="0" smtClean="0"/>
              <a:t>Obrázky použité v prezentaci jsou dostupné pod licencí Microsoft Office 2007.com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365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SVALY</vt:lpstr>
      <vt:lpstr>typy svalové tkáně:</vt:lpstr>
      <vt:lpstr>ZÁKLADNÍ SCHOPNOSTÍ SVALŮ JE </vt:lpstr>
      <vt:lpstr>KOSTERNÍ SVALY UMOŽŇUJÍ RŮZNÝ POHYB - NAPŘÍKLAD: </vt:lpstr>
      <vt:lpstr>Co prozrazují mimické svaly?</vt:lpstr>
      <vt:lpstr>Stavba kosterního svalu</vt:lpstr>
      <vt:lpstr>Snímek 8</vt:lpstr>
      <vt:lpstr>Podle funkce dělíme svaly na </vt:lpstr>
      <vt:lpstr>PODLE TVARU DĚLÍME SVALY NA:</vt:lpstr>
      <vt:lpstr>zapíšeme si do sešitu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</dc:title>
  <dc:creator>VIII.A</dc:creator>
  <cp:lastModifiedBy>user</cp:lastModifiedBy>
  <cp:revision>14</cp:revision>
  <dcterms:modified xsi:type="dcterms:W3CDTF">2013-06-17T21:43:17Z</dcterms:modified>
</cp:coreProperties>
</file>