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5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808B78-E1F4-484B-AEFB-3E056BCED3BD}" type="doc">
      <dgm:prSet loTypeId="urn:microsoft.com/office/officeart/2005/8/layout/radial4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B21ACB-644E-4302-8DD4-D2EA50F2CBF6}">
      <dgm:prSet phldrT="[Text]"/>
      <dgm:spPr/>
      <dgm:t>
        <a:bodyPr/>
        <a:lstStyle/>
        <a:p>
          <a:r>
            <a:rPr lang="cs-CZ" dirty="0" smtClean="0"/>
            <a:t>FUNKCE JATER</a:t>
          </a:r>
          <a:endParaRPr lang="cs-CZ" dirty="0"/>
        </a:p>
      </dgm:t>
    </dgm:pt>
    <dgm:pt modelId="{216E4578-14BB-4945-B4A4-E88CC2E6CB32}" type="parTrans" cxnId="{614A5FEB-5E5F-4BD2-8A6F-7858243A8C0D}">
      <dgm:prSet/>
      <dgm:spPr/>
      <dgm:t>
        <a:bodyPr/>
        <a:lstStyle/>
        <a:p>
          <a:endParaRPr lang="cs-CZ"/>
        </a:p>
      </dgm:t>
    </dgm:pt>
    <dgm:pt modelId="{4D3EC9AC-1ECD-482F-9493-84A3BE3CF63F}" type="sibTrans" cxnId="{614A5FEB-5E5F-4BD2-8A6F-7858243A8C0D}">
      <dgm:prSet/>
      <dgm:spPr/>
      <dgm:t>
        <a:bodyPr/>
        <a:lstStyle/>
        <a:p>
          <a:endParaRPr lang="cs-CZ"/>
        </a:p>
      </dgm:t>
    </dgm:pt>
    <dgm:pt modelId="{E3B1994A-8B22-4C6B-A8CD-965EFEE2D2CD}">
      <dgm:prSet phldrT="[Text]"/>
      <dgm:spPr/>
      <dgm:t>
        <a:bodyPr/>
        <a:lstStyle/>
        <a:p>
          <a:r>
            <a:rPr lang="cs-CZ" dirty="0" smtClean="0"/>
            <a:t>detoxikační</a:t>
          </a:r>
          <a:endParaRPr lang="cs-CZ" dirty="0"/>
        </a:p>
      </dgm:t>
    </dgm:pt>
    <dgm:pt modelId="{06D1C324-E9FC-4CF4-BBAC-1E97CF9C42DE}" type="parTrans" cxnId="{5F58A102-7C9F-4F24-9A36-57800855F23E}">
      <dgm:prSet/>
      <dgm:spPr/>
      <dgm:t>
        <a:bodyPr/>
        <a:lstStyle/>
        <a:p>
          <a:endParaRPr lang="cs-CZ"/>
        </a:p>
      </dgm:t>
    </dgm:pt>
    <dgm:pt modelId="{783BBBF5-4506-4743-83A7-296B82451AE1}" type="sibTrans" cxnId="{5F58A102-7C9F-4F24-9A36-57800855F23E}">
      <dgm:prSet/>
      <dgm:spPr/>
      <dgm:t>
        <a:bodyPr/>
        <a:lstStyle/>
        <a:p>
          <a:endParaRPr lang="cs-CZ"/>
        </a:p>
      </dgm:t>
    </dgm:pt>
    <dgm:pt modelId="{A4841A60-CBF3-4DCD-B5C0-D8F7B1115337}">
      <dgm:prSet phldrT="[Text]"/>
      <dgm:spPr/>
      <dgm:t>
        <a:bodyPr/>
        <a:lstStyle/>
        <a:p>
          <a:r>
            <a:rPr lang="cs-CZ" dirty="0" smtClean="0"/>
            <a:t>zásobárna živin a vitamínů</a:t>
          </a:r>
          <a:endParaRPr lang="cs-CZ" dirty="0"/>
        </a:p>
      </dgm:t>
    </dgm:pt>
    <dgm:pt modelId="{86FD00DF-A8ED-4570-8669-9B6610F0C22F}" type="parTrans" cxnId="{76730A26-7A34-4DE7-B2A3-41F8360A94F9}">
      <dgm:prSet/>
      <dgm:spPr/>
      <dgm:t>
        <a:bodyPr/>
        <a:lstStyle/>
        <a:p>
          <a:endParaRPr lang="cs-CZ"/>
        </a:p>
      </dgm:t>
    </dgm:pt>
    <dgm:pt modelId="{6C41F2B9-7FB9-43BC-A4D2-597216A3B3D1}" type="sibTrans" cxnId="{76730A26-7A34-4DE7-B2A3-41F8360A94F9}">
      <dgm:prSet/>
      <dgm:spPr/>
      <dgm:t>
        <a:bodyPr/>
        <a:lstStyle/>
        <a:p>
          <a:endParaRPr lang="cs-CZ"/>
        </a:p>
      </dgm:t>
    </dgm:pt>
    <dgm:pt modelId="{53D84C06-C71E-4969-A6EB-7D48D462785F}">
      <dgm:prSet phldrT="[Text]"/>
      <dgm:spPr/>
      <dgm:t>
        <a:bodyPr/>
        <a:lstStyle/>
        <a:p>
          <a:r>
            <a:rPr lang="cs-CZ" dirty="0" smtClean="0"/>
            <a:t>látková přeměna</a:t>
          </a:r>
          <a:endParaRPr lang="cs-CZ" dirty="0"/>
        </a:p>
      </dgm:t>
    </dgm:pt>
    <dgm:pt modelId="{DA3647EA-A967-4B41-8960-50739C25416C}" type="parTrans" cxnId="{581D627C-9929-496A-8DA2-4E031D8716B7}">
      <dgm:prSet/>
      <dgm:spPr/>
      <dgm:t>
        <a:bodyPr/>
        <a:lstStyle/>
        <a:p>
          <a:endParaRPr lang="cs-CZ"/>
        </a:p>
      </dgm:t>
    </dgm:pt>
    <dgm:pt modelId="{FB709CFB-092D-44D0-818A-C91E8F21F340}" type="sibTrans" cxnId="{581D627C-9929-496A-8DA2-4E031D8716B7}">
      <dgm:prSet/>
      <dgm:spPr/>
      <dgm:t>
        <a:bodyPr/>
        <a:lstStyle/>
        <a:p>
          <a:endParaRPr lang="cs-CZ"/>
        </a:p>
      </dgm:t>
    </dgm:pt>
    <dgm:pt modelId="{DB1FA543-DA92-4108-BB64-696CAAEB516F}">
      <dgm:prSet/>
      <dgm:spPr/>
      <dgm:t>
        <a:bodyPr/>
        <a:lstStyle/>
        <a:p>
          <a:r>
            <a:rPr lang="cs-CZ" dirty="0" smtClean="0"/>
            <a:t>termoregulace</a:t>
          </a:r>
          <a:endParaRPr lang="cs-CZ" dirty="0"/>
        </a:p>
      </dgm:t>
    </dgm:pt>
    <dgm:pt modelId="{85FEB351-739B-4F7D-8EEA-198F7B4CD571}" type="parTrans" cxnId="{B0EE93C0-EE8B-4F19-B2C2-1D2537C701C7}">
      <dgm:prSet/>
      <dgm:spPr/>
      <dgm:t>
        <a:bodyPr/>
        <a:lstStyle/>
        <a:p>
          <a:endParaRPr lang="cs-CZ"/>
        </a:p>
      </dgm:t>
    </dgm:pt>
    <dgm:pt modelId="{8F837C45-3508-4EF7-8C46-132ADE87E478}" type="sibTrans" cxnId="{B0EE93C0-EE8B-4F19-B2C2-1D2537C701C7}">
      <dgm:prSet/>
      <dgm:spPr/>
      <dgm:t>
        <a:bodyPr/>
        <a:lstStyle/>
        <a:p>
          <a:endParaRPr lang="cs-CZ"/>
        </a:p>
      </dgm:t>
    </dgm:pt>
    <dgm:pt modelId="{F1ADCF23-A1DC-4757-84B9-C4931B08018E}">
      <dgm:prSet/>
      <dgm:spPr/>
      <dgm:t>
        <a:bodyPr/>
        <a:lstStyle/>
        <a:p>
          <a:r>
            <a:rPr lang="cs-CZ" dirty="0" smtClean="0"/>
            <a:t>rozpad krvinek</a:t>
          </a:r>
          <a:endParaRPr lang="cs-CZ" dirty="0"/>
        </a:p>
      </dgm:t>
    </dgm:pt>
    <dgm:pt modelId="{82477D30-C16B-4564-A886-38C094CBF249}" type="parTrans" cxnId="{27B86C75-21B3-4C1E-A0C3-AE7526E5BAE5}">
      <dgm:prSet/>
      <dgm:spPr/>
      <dgm:t>
        <a:bodyPr/>
        <a:lstStyle/>
        <a:p>
          <a:endParaRPr lang="cs-CZ"/>
        </a:p>
      </dgm:t>
    </dgm:pt>
    <dgm:pt modelId="{3DAB386E-BEA5-4C14-90DC-1D6B1DC96729}" type="sibTrans" cxnId="{27B86C75-21B3-4C1E-A0C3-AE7526E5BAE5}">
      <dgm:prSet/>
      <dgm:spPr/>
      <dgm:t>
        <a:bodyPr/>
        <a:lstStyle/>
        <a:p>
          <a:endParaRPr lang="cs-CZ"/>
        </a:p>
      </dgm:t>
    </dgm:pt>
    <dgm:pt modelId="{D610153D-39EF-456A-92AE-353B9B38F6D2}">
      <dgm:prSet/>
      <dgm:spPr/>
      <dgm:t>
        <a:bodyPr/>
        <a:lstStyle/>
        <a:p>
          <a:r>
            <a:rPr lang="cs-CZ" dirty="0" smtClean="0"/>
            <a:t>tvorba žluči</a:t>
          </a:r>
          <a:endParaRPr lang="cs-CZ" dirty="0"/>
        </a:p>
      </dgm:t>
    </dgm:pt>
    <dgm:pt modelId="{B85CA2EC-D3C4-4EA3-B275-2C437C78AB23}" type="parTrans" cxnId="{978A9EBB-5E42-4A8A-8037-3EDF4C8DB8D7}">
      <dgm:prSet/>
      <dgm:spPr/>
      <dgm:t>
        <a:bodyPr/>
        <a:lstStyle/>
        <a:p>
          <a:endParaRPr lang="cs-CZ"/>
        </a:p>
      </dgm:t>
    </dgm:pt>
    <dgm:pt modelId="{2218F979-7995-4828-9020-5C381A92B0D8}" type="sibTrans" cxnId="{978A9EBB-5E42-4A8A-8037-3EDF4C8DB8D7}">
      <dgm:prSet/>
      <dgm:spPr/>
      <dgm:t>
        <a:bodyPr/>
        <a:lstStyle/>
        <a:p>
          <a:endParaRPr lang="cs-CZ"/>
        </a:p>
      </dgm:t>
    </dgm:pt>
    <dgm:pt modelId="{26843229-4E9F-44C0-93EF-6BA2CB21F43D}" type="pres">
      <dgm:prSet presAssocID="{9F808B78-E1F4-484B-AEFB-3E056BCED3B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442B07-D7AA-449A-AA27-44B007591302}" type="pres">
      <dgm:prSet presAssocID="{E0B21ACB-644E-4302-8DD4-D2EA50F2CBF6}" presName="centerShape" presStyleLbl="node0" presStyleIdx="0" presStyleCnt="1"/>
      <dgm:spPr/>
      <dgm:t>
        <a:bodyPr/>
        <a:lstStyle/>
        <a:p>
          <a:endParaRPr lang="cs-CZ"/>
        </a:p>
      </dgm:t>
    </dgm:pt>
    <dgm:pt modelId="{187FC7FE-A1DC-471F-8BC3-771F722A57B4}" type="pres">
      <dgm:prSet presAssocID="{06D1C324-E9FC-4CF4-BBAC-1E97CF9C42DE}" presName="parTrans" presStyleLbl="bgSibTrans2D1" presStyleIdx="0" presStyleCnt="6"/>
      <dgm:spPr/>
      <dgm:t>
        <a:bodyPr/>
        <a:lstStyle/>
        <a:p>
          <a:endParaRPr lang="cs-CZ"/>
        </a:p>
      </dgm:t>
    </dgm:pt>
    <dgm:pt modelId="{7B3E8FB6-D0A5-46D1-8C10-84C25ACC5628}" type="pres">
      <dgm:prSet presAssocID="{E3B1994A-8B22-4C6B-A8CD-965EFEE2D2CD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678069-7625-4007-993B-BA1519B40E56}" type="pres">
      <dgm:prSet presAssocID="{86FD00DF-A8ED-4570-8669-9B6610F0C22F}" presName="parTrans" presStyleLbl="bgSibTrans2D1" presStyleIdx="1" presStyleCnt="6"/>
      <dgm:spPr/>
      <dgm:t>
        <a:bodyPr/>
        <a:lstStyle/>
        <a:p>
          <a:endParaRPr lang="cs-CZ"/>
        </a:p>
      </dgm:t>
    </dgm:pt>
    <dgm:pt modelId="{262654E5-B1EF-402D-BD58-CBA4C254A0E9}" type="pres">
      <dgm:prSet presAssocID="{A4841A60-CBF3-4DCD-B5C0-D8F7B1115337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61F166-FF34-402E-8CCC-C3B0F42D1086}" type="pres">
      <dgm:prSet presAssocID="{DA3647EA-A967-4B41-8960-50739C25416C}" presName="parTrans" presStyleLbl="bgSibTrans2D1" presStyleIdx="2" presStyleCnt="6"/>
      <dgm:spPr/>
      <dgm:t>
        <a:bodyPr/>
        <a:lstStyle/>
        <a:p>
          <a:endParaRPr lang="cs-CZ"/>
        </a:p>
      </dgm:t>
    </dgm:pt>
    <dgm:pt modelId="{609D3AF9-B4C7-440C-86BD-661AE78924D0}" type="pres">
      <dgm:prSet presAssocID="{53D84C06-C71E-4969-A6EB-7D48D462785F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E0E79B-789F-48FA-A648-BB6D29BCF323}" type="pres">
      <dgm:prSet presAssocID="{85FEB351-739B-4F7D-8EEA-198F7B4CD571}" presName="parTrans" presStyleLbl="bgSibTrans2D1" presStyleIdx="3" presStyleCnt="6"/>
      <dgm:spPr/>
      <dgm:t>
        <a:bodyPr/>
        <a:lstStyle/>
        <a:p>
          <a:endParaRPr lang="cs-CZ"/>
        </a:p>
      </dgm:t>
    </dgm:pt>
    <dgm:pt modelId="{E6C964B4-98FE-465D-BAD1-573D31BC8A8A}" type="pres">
      <dgm:prSet presAssocID="{DB1FA543-DA92-4108-BB64-696CAAEB516F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334BF-E489-4B96-875D-162BBD345A65}" type="pres">
      <dgm:prSet presAssocID="{82477D30-C16B-4564-A886-38C094CBF249}" presName="parTrans" presStyleLbl="bgSibTrans2D1" presStyleIdx="4" presStyleCnt="6"/>
      <dgm:spPr/>
      <dgm:t>
        <a:bodyPr/>
        <a:lstStyle/>
        <a:p>
          <a:endParaRPr lang="cs-CZ"/>
        </a:p>
      </dgm:t>
    </dgm:pt>
    <dgm:pt modelId="{D0F185C0-FE2E-4E07-8971-A35A3B227D35}" type="pres">
      <dgm:prSet presAssocID="{F1ADCF23-A1DC-4757-84B9-C4931B08018E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4C2E6F-CFF0-4BA4-A568-17C36EB74915}" type="pres">
      <dgm:prSet presAssocID="{B85CA2EC-D3C4-4EA3-B275-2C437C78AB23}" presName="parTrans" presStyleLbl="bgSibTrans2D1" presStyleIdx="5" presStyleCnt="6"/>
      <dgm:spPr/>
      <dgm:t>
        <a:bodyPr/>
        <a:lstStyle/>
        <a:p>
          <a:endParaRPr lang="cs-CZ"/>
        </a:p>
      </dgm:t>
    </dgm:pt>
    <dgm:pt modelId="{076E2BE1-4B7A-4297-A2AE-91B960A40173}" type="pres">
      <dgm:prSet presAssocID="{D610153D-39EF-456A-92AE-353B9B38F6D2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1D627C-9929-496A-8DA2-4E031D8716B7}" srcId="{E0B21ACB-644E-4302-8DD4-D2EA50F2CBF6}" destId="{53D84C06-C71E-4969-A6EB-7D48D462785F}" srcOrd="2" destOrd="0" parTransId="{DA3647EA-A967-4B41-8960-50739C25416C}" sibTransId="{FB709CFB-092D-44D0-818A-C91E8F21F340}"/>
    <dgm:cxn modelId="{5F58A102-7C9F-4F24-9A36-57800855F23E}" srcId="{E0B21ACB-644E-4302-8DD4-D2EA50F2CBF6}" destId="{E3B1994A-8B22-4C6B-A8CD-965EFEE2D2CD}" srcOrd="0" destOrd="0" parTransId="{06D1C324-E9FC-4CF4-BBAC-1E97CF9C42DE}" sibTransId="{783BBBF5-4506-4743-83A7-296B82451AE1}"/>
    <dgm:cxn modelId="{92250D96-92F7-4610-8EEA-4A03826E53B2}" type="presOf" srcId="{E3B1994A-8B22-4C6B-A8CD-965EFEE2D2CD}" destId="{7B3E8FB6-D0A5-46D1-8C10-84C25ACC5628}" srcOrd="0" destOrd="0" presId="urn:microsoft.com/office/officeart/2005/8/layout/radial4"/>
    <dgm:cxn modelId="{1EBB195A-6B3C-446B-955F-D894AA8AAA30}" type="presOf" srcId="{9F808B78-E1F4-484B-AEFB-3E056BCED3BD}" destId="{26843229-4E9F-44C0-93EF-6BA2CB21F43D}" srcOrd="0" destOrd="0" presId="urn:microsoft.com/office/officeart/2005/8/layout/radial4"/>
    <dgm:cxn modelId="{3EE57243-B05C-467C-83C8-0A740D8FDA55}" type="presOf" srcId="{B85CA2EC-D3C4-4EA3-B275-2C437C78AB23}" destId="{F64C2E6F-CFF0-4BA4-A568-17C36EB74915}" srcOrd="0" destOrd="0" presId="urn:microsoft.com/office/officeart/2005/8/layout/radial4"/>
    <dgm:cxn modelId="{27B86C75-21B3-4C1E-A0C3-AE7526E5BAE5}" srcId="{E0B21ACB-644E-4302-8DD4-D2EA50F2CBF6}" destId="{F1ADCF23-A1DC-4757-84B9-C4931B08018E}" srcOrd="4" destOrd="0" parTransId="{82477D30-C16B-4564-A886-38C094CBF249}" sibTransId="{3DAB386E-BEA5-4C14-90DC-1D6B1DC96729}"/>
    <dgm:cxn modelId="{614A5FEB-5E5F-4BD2-8A6F-7858243A8C0D}" srcId="{9F808B78-E1F4-484B-AEFB-3E056BCED3BD}" destId="{E0B21ACB-644E-4302-8DD4-D2EA50F2CBF6}" srcOrd="0" destOrd="0" parTransId="{216E4578-14BB-4945-B4A4-E88CC2E6CB32}" sibTransId="{4D3EC9AC-1ECD-482F-9493-84A3BE3CF63F}"/>
    <dgm:cxn modelId="{CEA32B4C-5657-4E48-8795-267913D67A47}" type="presOf" srcId="{DA3647EA-A967-4B41-8960-50739C25416C}" destId="{7361F166-FF34-402E-8CCC-C3B0F42D1086}" srcOrd="0" destOrd="0" presId="urn:microsoft.com/office/officeart/2005/8/layout/radial4"/>
    <dgm:cxn modelId="{6856C73D-CB4D-42CC-B10D-9DBBFA307C92}" type="presOf" srcId="{F1ADCF23-A1DC-4757-84B9-C4931B08018E}" destId="{D0F185C0-FE2E-4E07-8971-A35A3B227D35}" srcOrd="0" destOrd="0" presId="urn:microsoft.com/office/officeart/2005/8/layout/radial4"/>
    <dgm:cxn modelId="{2054E396-7D8A-45D0-8ABF-CAD624437CF3}" type="presOf" srcId="{06D1C324-E9FC-4CF4-BBAC-1E97CF9C42DE}" destId="{187FC7FE-A1DC-471F-8BC3-771F722A57B4}" srcOrd="0" destOrd="0" presId="urn:microsoft.com/office/officeart/2005/8/layout/radial4"/>
    <dgm:cxn modelId="{E68A27C1-949D-4DE3-9A64-68ADB2F3377C}" type="presOf" srcId="{D610153D-39EF-456A-92AE-353B9B38F6D2}" destId="{076E2BE1-4B7A-4297-A2AE-91B960A40173}" srcOrd="0" destOrd="0" presId="urn:microsoft.com/office/officeart/2005/8/layout/radial4"/>
    <dgm:cxn modelId="{978A9EBB-5E42-4A8A-8037-3EDF4C8DB8D7}" srcId="{E0B21ACB-644E-4302-8DD4-D2EA50F2CBF6}" destId="{D610153D-39EF-456A-92AE-353B9B38F6D2}" srcOrd="5" destOrd="0" parTransId="{B85CA2EC-D3C4-4EA3-B275-2C437C78AB23}" sibTransId="{2218F979-7995-4828-9020-5C381A92B0D8}"/>
    <dgm:cxn modelId="{8FC181E8-BA8B-42E1-8CCC-51CBDC04E37A}" type="presOf" srcId="{82477D30-C16B-4564-A886-38C094CBF249}" destId="{7B6334BF-E489-4B96-875D-162BBD345A65}" srcOrd="0" destOrd="0" presId="urn:microsoft.com/office/officeart/2005/8/layout/radial4"/>
    <dgm:cxn modelId="{D9A492B3-CE8C-426E-9CB9-22276D712E92}" type="presOf" srcId="{A4841A60-CBF3-4DCD-B5C0-D8F7B1115337}" destId="{262654E5-B1EF-402D-BD58-CBA4C254A0E9}" srcOrd="0" destOrd="0" presId="urn:microsoft.com/office/officeart/2005/8/layout/radial4"/>
    <dgm:cxn modelId="{B0EE93C0-EE8B-4F19-B2C2-1D2537C701C7}" srcId="{E0B21ACB-644E-4302-8DD4-D2EA50F2CBF6}" destId="{DB1FA543-DA92-4108-BB64-696CAAEB516F}" srcOrd="3" destOrd="0" parTransId="{85FEB351-739B-4F7D-8EEA-198F7B4CD571}" sibTransId="{8F837C45-3508-4EF7-8C46-132ADE87E478}"/>
    <dgm:cxn modelId="{E86A3ABB-4BE9-4298-841D-1D223E12A991}" type="presOf" srcId="{53D84C06-C71E-4969-A6EB-7D48D462785F}" destId="{609D3AF9-B4C7-440C-86BD-661AE78924D0}" srcOrd="0" destOrd="0" presId="urn:microsoft.com/office/officeart/2005/8/layout/radial4"/>
    <dgm:cxn modelId="{90248419-D39C-426E-9A24-7152F1EFAEDF}" type="presOf" srcId="{86FD00DF-A8ED-4570-8669-9B6610F0C22F}" destId="{AE678069-7625-4007-993B-BA1519B40E56}" srcOrd="0" destOrd="0" presId="urn:microsoft.com/office/officeart/2005/8/layout/radial4"/>
    <dgm:cxn modelId="{B4D579BC-E92C-4A45-B255-8850399AC9BF}" type="presOf" srcId="{E0B21ACB-644E-4302-8DD4-D2EA50F2CBF6}" destId="{8D442B07-D7AA-449A-AA27-44B007591302}" srcOrd="0" destOrd="0" presId="urn:microsoft.com/office/officeart/2005/8/layout/radial4"/>
    <dgm:cxn modelId="{76730A26-7A34-4DE7-B2A3-41F8360A94F9}" srcId="{E0B21ACB-644E-4302-8DD4-D2EA50F2CBF6}" destId="{A4841A60-CBF3-4DCD-B5C0-D8F7B1115337}" srcOrd="1" destOrd="0" parTransId="{86FD00DF-A8ED-4570-8669-9B6610F0C22F}" sibTransId="{6C41F2B9-7FB9-43BC-A4D2-597216A3B3D1}"/>
    <dgm:cxn modelId="{30F4E88E-B06B-4E6F-844F-3EB497F63E0E}" type="presOf" srcId="{85FEB351-739B-4F7D-8EEA-198F7B4CD571}" destId="{2FE0E79B-789F-48FA-A648-BB6D29BCF323}" srcOrd="0" destOrd="0" presId="urn:microsoft.com/office/officeart/2005/8/layout/radial4"/>
    <dgm:cxn modelId="{771AACAB-5040-48DB-B287-49A82FC7ABC8}" type="presOf" srcId="{DB1FA543-DA92-4108-BB64-696CAAEB516F}" destId="{E6C964B4-98FE-465D-BAD1-573D31BC8A8A}" srcOrd="0" destOrd="0" presId="urn:microsoft.com/office/officeart/2005/8/layout/radial4"/>
    <dgm:cxn modelId="{3D2DFB61-9288-4E34-A3F0-2FB735F77CD6}" type="presParOf" srcId="{26843229-4E9F-44C0-93EF-6BA2CB21F43D}" destId="{8D442B07-D7AA-449A-AA27-44B007591302}" srcOrd="0" destOrd="0" presId="urn:microsoft.com/office/officeart/2005/8/layout/radial4"/>
    <dgm:cxn modelId="{430ADD3C-C825-4CDE-A128-FADF6291F5B1}" type="presParOf" srcId="{26843229-4E9F-44C0-93EF-6BA2CB21F43D}" destId="{187FC7FE-A1DC-471F-8BC3-771F722A57B4}" srcOrd="1" destOrd="0" presId="urn:microsoft.com/office/officeart/2005/8/layout/radial4"/>
    <dgm:cxn modelId="{0AC7EE81-B0A9-4793-BDCF-9EEE46D1A836}" type="presParOf" srcId="{26843229-4E9F-44C0-93EF-6BA2CB21F43D}" destId="{7B3E8FB6-D0A5-46D1-8C10-84C25ACC5628}" srcOrd="2" destOrd="0" presId="urn:microsoft.com/office/officeart/2005/8/layout/radial4"/>
    <dgm:cxn modelId="{CA54D7D0-CA63-4A2A-B254-9198E3E389B5}" type="presParOf" srcId="{26843229-4E9F-44C0-93EF-6BA2CB21F43D}" destId="{AE678069-7625-4007-993B-BA1519B40E56}" srcOrd="3" destOrd="0" presId="urn:microsoft.com/office/officeart/2005/8/layout/radial4"/>
    <dgm:cxn modelId="{A37585AF-C413-4730-9AF6-28C234938B8A}" type="presParOf" srcId="{26843229-4E9F-44C0-93EF-6BA2CB21F43D}" destId="{262654E5-B1EF-402D-BD58-CBA4C254A0E9}" srcOrd="4" destOrd="0" presId="urn:microsoft.com/office/officeart/2005/8/layout/radial4"/>
    <dgm:cxn modelId="{23696A49-0E53-4464-95C4-D9CD41E8B24F}" type="presParOf" srcId="{26843229-4E9F-44C0-93EF-6BA2CB21F43D}" destId="{7361F166-FF34-402E-8CCC-C3B0F42D1086}" srcOrd="5" destOrd="0" presId="urn:microsoft.com/office/officeart/2005/8/layout/radial4"/>
    <dgm:cxn modelId="{C0F2BE82-A324-4001-8B89-B12A75143539}" type="presParOf" srcId="{26843229-4E9F-44C0-93EF-6BA2CB21F43D}" destId="{609D3AF9-B4C7-440C-86BD-661AE78924D0}" srcOrd="6" destOrd="0" presId="urn:microsoft.com/office/officeart/2005/8/layout/radial4"/>
    <dgm:cxn modelId="{645CD872-BC55-4A67-8DCD-B993B4114C23}" type="presParOf" srcId="{26843229-4E9F-44C0-93EF-6BA2CB21F43D}" destId="{2FE0E79B-789F-48FA-A648-BB6D29BCF323}" srcOrd="7" destOrd="0" presId="urn:microsoft.com/office/officeart/2005/8/layout/radial4"/>
    <dgm:cxn modelId="{EAE59BE6-5541-49D7-9FCA-65C2D7DB2E37}" type="presParOf" srcId="{26843229-4E9F-44C0-93EF-6BA2CB21F43D}" destId="{E6C964B4-98FE-465D-BAD1-573D31BC8A8A}" srcOrd="8" destOrd="0" presId="urn:microsoft.com/office/officeart/2005/8/layout/radial4"/>
    <dgm:cxn modelId="{610103FB-ABB2-46A8-ADBA-6CB47772E412}" type="presParOf" srcId="{26843229-4E9F-44C0-93EF-6BA2CB21F43D}" destId="{7B6334BF-E489-4B96-875D-162BBD345A65}" srcOrd="9" destOrd="0" presId="urn:microsoft.com/office/officeart/2005/8/layout/radial4"/>
    <dgm:cxn modelId="{6FC711AD-35A9-4A5B-BC35-CAD83E182CC0}" type="presParOf" srcId="{26843229-4E9F-44C0-93EF-6BA2CB21F43D}" destId="{D0F185C0-FE2E-4E07-8971-A35A3B227D35}" srcOrd="10" destOrd="0" presId="urn:microsoft.com/office/officeart/2005/8/layout/radial4"/>
    <dgm:cxn modelId="{8B5D50C2-A78F-4A86-868B-FE499DF35DEB}" type="presParOf" srcId="{26843229-4E9F-44C0-93EF-6BA2CB21F43D}" destId="{F64C2E6F-CFF0-4BA4-A568-17C36EB74915}" srcOrd="11" destOrd="0" presId="urn:microsoft.com/office/officeart/2005/8/layout/radial4"/>
    <dgm:cxn modelId="{7D1F46F5-AA47-4D76-AB18-90068F7EA7C1}" type="presParOf" srcId="{26843229-4E9F-44C0-93EF-6BA2CB21F43D}" destId="{076E2BE1-4B7A-4297-A2AE-91B960A40173}" srcOrd="12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D442B07-D7AA-449A-AA27-44B007591302}">
      <dsp:nvSpPr>
        <dsp:cNvPr id="0" name=""/>
        <dsp:cNvSpPr/>
      </dsp:nvSpPr>
      <dsp:spPr>
        <a:xfrm>
          <a:off x="3057628" y="3150851"/>
          <a:ext cx="2237671" cy="2237671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FUNKCE JATER</a:t>
          </a:r>
          <a:endParaRPr lang="cs-CZ" sz="3400" kern="1200" dirty="0"/>
        </a:p>
      </dsp:txBody>
      <dsp:txXfrm>
        <a:off x="3057628" y="3150851"/>
        <a:ext cx="2237671" cy="2237671"/>
      </dsp:txXfrm>
    </dsp:sp>
    <dsp:sp modelId="{187FC7FE-A1DC-471F-8BC3-771F722A57B4}">
      <dsp:nvSpPr>
        <dsp:cNvPr id="0" name=""/>
        <dsp:cNvSpPr/>
      </dsp:nvSpPr>
      <dsp:spPr>
        <a:xfrm rot="10800000">
          <a:off x="784028" y="3950818"/>
          <a:ext cx="2148551" cy="637736"/>
        </a:xfrm>
        <a:prstGeom prst="lef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3E8FB6-D0A5-46D1-8C10-84C25ACC5628}">
      <dsp:nvSpPr>
        <dsp:cNvPr id="0" name=""/>
        <dsp:cNvSpPr/>
      </dsp:nvSpPr>
      <dsp:spPr>
        <a:xfrm>
          <a:off x="843" y="3643139"/>
          <a:ext cx="1566369" cy="125309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detoxikační</a:t>
          </a:r>
          <a:endParaRPr lang="cs-CZ" sz="2100" kern="1200" dirty="0"/>
        </a:p>
      </dsp:txBody>
      <dsp:txXfrm>
        <a:off x="843" y="3643139"/>
        <a:ext cx="1566369" cy="1253095"/>
      </dsp:txXfrm>
    </dsp:sp>
    <dsp:sp modelId="{AE678069-7625-4007-993B-BA1519B40E56}">
      <dsp:nvSpPr>
        <dsp:cNvPr id="0" name=""/>
        <dsp:cNvSpPr/>
      </dsp:nvSpPr>
      <dsp:spPr>
        <a:xfrm rot="12960000">
          <a:off x="1226757" y="2588238"/>
          <a:ext cx="2148551" cy="637736"/>
        </a:xfrm>
        <a:prstGeom prst="lef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2654E5-B1EF-402D-BD58-CBA4C254A0E9}">
      <dsp:nvSpPr>
        <dsp:cNvPr id="0" name=""/>
        <dsp:cNvSpPr/>
      </dsp:nvSpPr>
      <dsp:spPr>
        <a:xfrm>
          <a:off x="648741" y="1649115"/>
          <a:ext cx="1566369" cy="125309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zásobárna živin a vitamínů</a:t>
          </a:r>
          <a:endParaRPr lang="cs-CZ" sz="2100" kern="1200" dirty="0"/>
        </a:p>
      </dsp:txBody>
      <dsp:txXfrm>
        <a:off x="648741" y="1649115"/>
        <a:ext cx="1566369" cy="1253095"/>
      </dsp:txXfrm>
    </dsp:sp>
    <dsp:sp modelId="{7361F166-FF34-402E-8CCC-C3B0F42D1086}">
      <dsp:nvSpPr>
        <dsp:cNvPr id="0" name=""/>
        <dsp:cNvSpPr/>
      </dsp:nvSpPr>
      <dsp:spPr>
        <a:xfrm rot="15120000">
          <a:off x="2385837" y="1746118"/>
          <a:ext cx="2148551" cy="637736"/>
        </a:xfrm>
        <a:prstGeom prst="lef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D3AF9-B4C7-440C-86BD-661AE78924D0}">
      <dsp:nvSpPr>
        <dsp:cNvPr id="0" name=""/>
        <dsp:cNvSpPr/>
      </dsp:nvSpPr>
      <dsp:spPr>
        <a:xfrm>
          <a:off x="2344958" y="416741"/>
          <a:ext cx="1566369" cy="125309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látková přeměna</a:t>
          </a:r>
          <a:endParaRPr lang="cs-CZ" sz="2100" kern="1200" dirty="0"/>
        </a:p>
      </dsp:txBody>
      <dsp:txXfrm>
        <a:off x="2344958" y="416741"/>
        <a:ext cx="1566369" cy="1253095"/>
      </dsp:txXfrm>
    </dsp:sp>
    <dsp:sp modelId="{2FE0E79B-789F-48FA-A648-BB6D29BCF323}">
      <dsp:nvSpPr>
        <dsp:cNvPr id="0" name=""/>
        <dsp:cNvSpPr/>
      </dsp:nvSpPr>
      <dsp:spPr>
        <a:xfrm rot="17280000">
          <a:off x="3818538" y="1746118"/>
          <a:ext cx="2148551" cy="637736"/>
        </a:xfrm>
        <a:prstGeom prst="lef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C964B4-98FE-465D-BAD1-573D31BC8A8A}">
      <dsp:nvSpPr>
        <dsp:cNvPr id="0" name=""/>
        <dsp:cNvSpPr/>
      </dsp:nvSpPr>
      <dsp:spPr>
        <a:xfrm>
          <a:off x="4441599" y="416741"/>
          <a:ext cx="1566369" cy="125309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termoregulace</a:t>
          </a:r>
          <a:endParaRPr lang="cs-CZ" sz="2100" kern="1200" dirty="0"/>
        </a:p>
      </dsp:txBody>
      <dsp:txXfrm>
        <a:off x="4441599" y="416741"/>
        <a:ext cx="1566369" cy="1253095"/>
      </dsp:txXfrm>
    </dsp:sp>
    <dsp:sp modelId="{7B6334BF-E489-4B96-875D-162BBD345A65}">
      <dsp:nvSpPr>
        <dsp:cNvPr id="0" name=""/>
        <dsp:cNvSpPr/>
      </dsp:nvSpPr>
      <dsp:spPr>
        <a:xfrm rot="19440000">
          <a:off x="4977618" y="2588238"/>
          <a:ext cx="2148551" cy="637736"/>
        </a:xfrm>
        <a:prstGeom prst="lef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F185C0-FE2E-4E07-8971-A35A3B227D35}">
      <dsp:nvSpPr>
        <dsp:cNvPr id="0" name=""/>
        <dsp:cNvSpPr/>
      </dsp:nvSpPr>
      <dsp:spPr>
        <a:xfrm>
          <a:off x="6137816" y="1649115"/>
          <a:ext cx="1566369" cy="125309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rozpad krvinek</a:t>
          </a:r>
          <a:endParaRPr lang="cs-CZ" sz="2100" kern="1200" dirty="0"/>
        </a:p>
      </dsp:txBody>
      <dsp:txXfrm>
        <a:off x="6137816" y="1649115"/>
        <a:ext cx="1566369" cy="1253095"/>
      </dsp:txXfrm>
    </dsp:sp>
    <dsp:sp modelId="{F64C2E6F-CFF0-4BA4-A568-17C36EB74915}">
      <dsp:nvSpPr>
        <dsp:cNvPr id="0" name=""/>
        <dsp:cNvSpPr/>
      </dsp:nvSpPr>
      <dsp:spPr>
        <a:xfrm>
          <a:off x="5420347" y="3950818"/>
          <a:ext cx="2148551" cy="637736"/>
        </a:xfrm>
        <a:prstGeom prst="lef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76E2BE1-4B7A-4297-A2AE-91B960A40173}">
      <dsp:nvSpPr>
        <dsp:cNvPr id="0" name=""/>
        <dsp:cNvSpPr/>
      </dsp:nvSpPr>
      <dsp:spPr>
        <a:xfrm>
          <a:off x="6785714" y="3643139"/>
          <a:ext cx="1566369" cy="125309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tvorba žluči</a:t>
          </a:r>
          <a:endParaRPr lang="cs-CZ" sz="2100" kern="1200" dirty="0"/>
        </a:p>
      </dsp:txBody>
      <dsp:txXfrm>
        <a:off x="6785714" y="3643139"/>
        <a:ext cx="1566369" cy="1253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46295-D57A-4962-8E06-72075EE30974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4AB2DA-89DE-45F9-9E95-389C91452A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4AB2DA-89DE-45F9-9E95-389C91452AC7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1645" t="14583" r="3758" b="10417"/>
          <a:stretch>
            <a:fillRect/>
          </a:stretch>
        </p:blipFill>
        <p:spPr bwMode="auto">
          <a:xfrm>
            <a:off x="395536" y="18864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</a:t>
            </a:r>
            <a:r>
              <a:rPr lang="cs-CZ" sz="2000" b="1" smtClean="0">
                <a:cs typeface="Times New Roman" pitchFamily="18" charset="0"/>
              </a:rPr>
              <a:t>	Registrační </a:t>
            </a:r>
            <a:r>
              <a:rPr lang="cs-CZ" sz="2000" b="1" dirty="0" smtClean="0">
                <a:cs typeface="Times New Roman" pitchFamily="18" charset="0"/>
              </a:rPr>
              <a:t>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32                 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8/16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 l="5133" t="21875" r="10173" b="12500"/>
          <a:stretch>
            <a:fillRect/>
          </a:stretch>
        </p:blipFill>
        <p:spPr bwMode="auto">
          <a:xfrm>
            <a:off x="539552" y="404664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196495" y="3244334"/>
            <a:ext cx="2751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Investice do rozvoje vzdělávání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NEJVĚTŠÍ ŽLÁZA V TĚLE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JÁTRA –ORGÁN TRÁVICÍ SOUSTAVY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717032"/>
            <a:ext cx="7924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Klíčová slova:</a:t>
            </a:r>
          </a:p>
          <a:p>
            <a:r>
              <a:rPr lang="cs-CZ" sz="2400" dirty="0" smtClean="0"/>
              <a:t>žluč, žlučník, látková přeměna, vitamíny, bilirubin, cirhóza, hepatitida</a:t>
            </a:r>
          </a:p>
          <a:p>
            <a:endParaRPr lang="cs-CZ" sz="2400" dirty="0" smtClean="0"/>
          </a:p>
          <a:p>
            <a:r>
              <a:rPr lang="cs-CZ" sz="2400" b="1" u="sng" dirty="0" smtClean="0"/>
              <a:t>Anotace:</a:t>
            </a:r>
          </a:p>
          <a:p>
            <a:r>
              <a:rPr lang="cs-CZ" sz="2400" dirty="0" smtClean="0"/>
              <a:t>Pomocí prezentace seznámení se základními funkcemi jater a onemocněním jater. Zápis do sešitu.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096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1149360" y="1262518"/>
            <a:ext cx="6034617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14096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JÁTRA JSOU ULOŽENA NA PRAVÉ STRANĚ DUTINY BŘIŠNÍ POD BRÁNICÍ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764704"/>
            <a:ext cx="3600400" cy="2016224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P1090097.JPG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>
            <a:off x="179512" y="1340768"/>
            <a:ext cx="2016224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za 1.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JATER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3608" y="1844824"/>
            <a:ext cx="7772400" cy="3382888"/>
          </a:xfrm>
        </p:spPr>
        <p:txBody>
          <a:bodyPr>
            <a:normAutofit/>
          </a:bodyPr>
          <a:lstStyle/>
          <a:p>
            <a:pPr lvl="0" algn="ctr">
              <a:buNone/>
            </a:pPr>
            <a:r>
              <a:rPr lang="cs-CZ" sz="4000" dirty="0" smtClean="0"/>
              <a:t>JÁTRA  vyrábí ŽLUČ, která je shromažďována ve ŽLUČNÍKU. Ze žlučníku se žluč dostává do dvanáctníku, kde štěpí tuky.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899592" y="5085184"/>
            <a:ext cx="7772400" cy="129614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JÁTRA odbourávají škodlivé, jedovaté látky.</a:t>
            </a:r>
          </a:p>
        </p:txBody>
      </p:sp>
      <p:sp>
        <p:nvSpPr>
          <p:cNvPr id="6" name="Elipsa 5"/>
          <p:cNvSpPr/>
          <p:nvPr/>
        </p:nvSpPr>
        <p:spPr>
          <a:xfrm>
            <a:off x="179512" y="3789040"/>
            <a:ext cx="2016224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za 2.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P1090097.JPG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251520" y="548680"/>
            <a:ext cx="2016224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za 3.</a:t>
            </a:r>
            <a:endParaRPr lang="cs-CZ" sz="4000" dirty="0"/>
          </a:p>
        </p:txBody>
      </p:sp>
      <p:sp>
        <p:nvSpPr>
          <p:cNvPr id="7" name="Elipsa 6"/>
          <p:cNvSpPr/>
          <p:nvPr/>
        </p:nvSpPr>
        <p:spPr>
          <a:xfrm>
            <a:off x="323528" y="3501008"/>
            <a:ext cx="2016224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za 4.</a:t>
            </a:r>
            <a:endParaRPr lang="cs-CZ" sz="40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971600" y="1556792"/>
            <a:ext cx="7772400" cy="194421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JÁTRECH probíhá látková přeměna živin (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metabolismus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lipidů, aminokyselin a</a:t>
            </a:r>
            <a:r>
              <a:rPr kumimoji="0" lang="cs-CZ" sz="4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sacharidů…)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043608" y="4725144"/>
            <a:ext cx="7772400" cy="129614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JÁTRA jsou zásobárnou např. glykogenu, železa a vitamínů A,D, K,</a:t>
            </a:r>
            <a:r>
              <a:rPr kumimoji="0" lang="cs-CZ" sz="4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12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P1090097.JPG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>
            <a:off x="179512" y="332656"/>
            <a:ext cx="2016224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za 5.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268760"/>
            <a:ext cx="7772400" cy="1872208"/>
          </a:xfrm>
        </p:spPr>
        <p:txBody>
          <a:bodyPr>
            <a:normAutofit lnSpcReduction="10000"/>
          </a:bodyPr>
          <a:lstStyle/>
          <a:p>
            <a:pPr lvl="0" algn="ctr">
              <a:buNone/>
            </a:pPr>
            <a:r>
              <a:rPr lang="cs-CZ" sz="4000" dirty="0" smtClean="0"/>
              <a:t>V JÁTRECH  se rozpadají červené a bílé krvinky, mění se na žlučové barvivo (bilirubin), které se uvolňuje do žluči.</a:t>
            </a:r>
          </a:p>
        </p:txBody>
      </p:sp>
      <p:sp>
        <p:nvSpPr>
          <p:cNvPr id="6" name="Elipsa 5"/>
          <p:cNvSpPr/>
          <p:nvPr/>
        </p:nvSpPr>
        <p:spPr>
          <a:xfrm>
            <a:off x="179512" y="3356992"/>
            <a:ext cx="2016224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za 6.</a:t>
            </a:r>
            <a:endParaRPr lang="cs-CZ" sz="40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4581128"/>
            <a:ext cx="7772400" cy="12961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JÁTRA jsou nejteplejším</a:t>
            </a:r>
            <a:r>
              <a:rPr kumimoji="0" lang="cs-CZ" sz="4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orgánem v těle, a proto mají velký význam při termoregulaci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6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90097.JPG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Onemocnění jater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1.cirhóza jater = chronické onemocnění, při kterém se jaterní buňky přemění na vazivo</a:t>
            </a:r>
          </a:p>
          <a:p>
            <a:r>
              <a:rPr lang="cs-CZ" dirty="0" smtClean="0"/>
              <a:t>2. virová hepatitida typu A = nemoc špinavých rukou</a:t>
            </a:r>
          </a:p>
          <a:p>
            <a:pPr>
              <a:buNone/>
            </a:pPr>
            <a:r>
              <a:rPr lang="cs-CZ" dirty="0" smtClean="0"/>
              <a:t>Virová hepatitida typu B, C – přenosná pohlavním stykem, krví…</a:t>
            </a:r>
          </a:p>
          <a:p>
            <a:pPr>
              <a:buNone/>
            </a:pPr>
            <a:r>
              <a:rPr lang="cs-CZ" dirty="0" smtClean="0"/>
              <a:t>Virová hepatitida typu D je vázána na typ B</a:t>
            </a:r>
          </a:p>
          <a:p>
            <a:pPr>
              <a:buNone/>
            </a:pPr>
            <a:r>
              <a:rPr lang="cs-CZ" dirty="0" smtClean="0"/>
              <a:t>Virová hepatitida typu E je podobná typu A </a:t>
            </a:r>
            <a:r>
              <a:rPr lang="cs-CZ" dirty="0" err="1" smtClean="0"/>
              <a:t>a</a:t>
            </a:r>
            <a:r>
              <a:rPr lang="cs-CZ" dirty="0" smtClean="0"/>
              <a:t> v ČR se moc nevyskytuje</a:t>
            </a:r>
          </a:p>
          <a:p>
            <a:r>
              <a:rPr lang="cs-CZ" dirty="0" smtClean="0"/>
              <a:t>3. žlučníková kolika – příčinou jsou obvykle žlučníkové kameny, které vznikají vysrážením cholesterolu</a:t>
            </a:r>
          </a:p>
          <a:p>
            <a:r>
              <a:rPr lang="cs-CZ" dirty="0" smtClean="0"/>
              <a:t>4. rakovina jater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Zapíšeme si do sešitu: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1052736"/>
          <a:ext cx="8352928" cy="5805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88</TotalTime>
  <Words>299</Words>
  <Application>Microsoft Office PowerPoint</Application>
  <PresentationFormat>Předvádění na obrazovce (4:3)</PresentationFormat>
  <Paragraphs>68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JÁTRA –ORGÁN TRÁVICÍ SOUSTAVY</vt:lpstr>
      <vt:lpstr>JÁTRA JSOU ULOŽENA NA PRAVÉ STRANĚ DUTINY BŘIŠNÍ POD BRÁNICÍ</vt:lpstr>
      <vt:lpstr>FUNKCE JATER</vt:lpstr>
      <vt:lpstr>Snímek 5</vt:lpstr>
      <vt:lpstr>Snímek 6</vt:lpstr>
      <vt:lpstr>Onemocnění jater</vt:lpstr>
      <vt:lpstr>Zapíšeme si do sešitu: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JÁTRA</dc:title>
  <dc:creator>šárka</dc:creator>
  <cp:lastModifiedBy>šárka</cp:lastModifiedBy>
  <cp:revision>15</cp:revision>
  <dcterms:modified xsi:type="dcterms:W3CDTF">2013-07-03T19:51:38Z</dcterms:modified>
</cp:coreProperties>
</file>