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57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02688F-2A78-4C27-946B-F5D758ED6686}" type="doc">
      <dgm:prSet loTypeId="urn:microsoft.com/office/officeart/2005/8/layout/default#3" loCatId="list" qsTypeId="urn:microsoft.com/office/officeart/2005/8/quickstyle/3d2" qsCatId="3D" csTypeId="urn:microsoft.com/office/officeart/2005/8/colors/colorful1#3" csCatId="colorful" phldr="1"/>
      <dgm:spPr/>
      <dgm:t>
        <a:bodyPr/>
        <a:lstStyle/>
        <a:p>
          <a:endParaRPr lang="cs-CZ"/>
        </a:p>
      </dgm:t>
    </dgm:pt>
    <dgm:pt modelId="{A856DF8F-0AE1-4F38-9938-92923E2C13B1}">
      <dgm:prSet phldrT="[Text]"/>
      <dgm:spPr/>
      <dgm:t>
        <a:bodyPr/>
        <a:lstStyle/>
        <a:p>
          <a:r>
            <a:rPr lang="cs-CZ" dirty="0" smtClean="0"/>
            <a:t>TRANSPORT</a:t>
          </a:r>
          <a:endParaRPr lang="cs-CZ" dirty="0"/>
        </a:p>
      </dgm:t>
    </dgm:pt>
    <dgm:pt modelId="{F5399A37-72A0-4437-B887-7C3D822424B3}" type="parTrans" cxnId="{544E1DA7-6155-430C-86C5-53D5D95742FB}">
      <dgm:prSet/>
      <dgm:spPr/>
      <dgm:t>
        <a:bodyPr/>
        <a:lstStyle/>
        <a:p>
          <a:endParaRPr lang="cs-CZ"/>
        </a:p>
      </dgm:t>
    </dgm:pt>
    <dgm:pt modelId="{BB3F9DA0-8006-4AFC-A3AD-5D49D37A6144}" type="sibTrans" cxnId="{544E1DA7-6155-430C-86C5-53D5D95742FB}">
      <dgm:prSet/>
      <dgm:spPr/>
      <dgm:t>
        <a:bodyPr/>
        <a:lstStyle/>
        <a:p>
          <a:endParaRPr lang="cs-CZ"/>
        </a:p>
      </dgm:t>
    </dgm:pt>
    <dgm:pt modelId="{EF4E2DEA-06D9-42B5-9FC5-C8A0F944C584}">
      <dgm:prSet phldrT="[Text]"/>
      <dgm:spPr/>
      <dgm:t>
        <a:bodyPr/>
        <a:lstStyle/>
        <a:p>
          <a:r>
            <a:rPr lang="cs-CZ" dirty="0" smtClean="0"/>
            <a:t>TERMOREGULACE</a:t>
          </a:r>
          <a:endParaRPr lang="cs-CZ" dirty="0"/>
        </a:p>
      </dgm:t>
    </dgm:pt>
    <dgm:pt modelId="{382EACEB-7993-4DEE-A736-1E934DD658DB}" type="parTrans" cxnId="{DE22B86C-4290-48B8-AFA8-E4800E5FF1F2}">
      <dgm:prSet/>
      <dgm:spPr/>
      <dgm:t>
        <a:bodyPr/>
        <a:lstStyle/>
        <a:p>
          <a:endParaRPr lang="cs-CZ"/>
        </a:p>
      </dgm:t>
    </dgm:pt>
    <dgm:pt modelId="{EF9FC3A0-7147-4B22-A0EC-596CD83B6592}" type="sibTrans" cxnId="{DE22B86C-4290-48B8-AFA8-E4800E5FF1F2}">
      <dgm:prSet/>
      <dgm:spPr/>
      <dgm:t>
        <a:bodyPr/>
        <a:lstStyle/>
        <a:p>
          <a:endParaRPr lang="cs-CZ"/>
        </a:p>
      </dgm:t>
    </dgm:pt>
    <dgm:pt modelId="{078BB180-3C79-4612-960C-DC49D78C96C5}">
      <dgm:prSet phldrT="[Text]"/>
      <dgm:spPr/>
      <dgm:t>
        <a:bodyPr/>
        <a:lstStyle/>
        <a:p>
          <a:r>
            <a:rPr lang="cs-CZ" dirty="0" smtClean="0"/>
            <a:t>OBRANYSCHOPNOST</a:t>
          </a:r>
          <a:endParaRPr lang="cs-CZ" dirty="0"/>
        </a:p>
      </dgm:t>
    </dgm:pt>
    <dgm:pt modelId="{33D1D255-7C2B-4AA9-B0ED-E40AB57202C9}" type="parTrans" cxnId="{804E105C-4FE0-428B-ADDE-E4F2BD8FA871}">
      <dgm:prSet/>
      <dgm:spPr/>
      <dgm:t>
        <a:bodyPr/>
        <a:lstStyle/>
        <a:p>
          <a:endParaRPr lang="cs-CZ"/>
        </a:p>
      </dgm:t>
    </dgm:pt>
    <dgm:pt modelId="{5776C4A1-3316-4BA7-B440-6BA1750B3257}" type="sibTrans" cxnId="{804E105C-4FE0-428B-ADDE-E4F2BD8FA871}">
      <dgm:prSet/>
      <dgm:spPr/>
      <dgm:t>
        <a:bodyPr/>
        <a:lstStyle/>
        <a:p>
          <a:endParaRPr lang="cs-CZ"/>
        </a:p>
      </dgm:t>
    </dgm:pt>
    <dgm:pt modelId="{4AF607B3-1E5C-4701-BB09-3FCE0DABA044}" type="pres">
      <dgm:prSet presAssocID="{5802688F-2A78-4C27-946B-F5D758ED668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50B4E87-F18D-43C6-B3C8-DC14DCA63710}" type="pres">
      <dgm:prSet presAssocID="{A856DF8F-0AE1-4F38-9938-92923E2C13B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B44834-AD9F-400F-B87D-31381C96287C}" type="pres">
      <dgm:prSet presAssocID="{BB3F9DA0-8006-4AFC-A3AD-5D49D37A6144}" presName="sibTrans" presStyleCnt="0"/>
      <dgm:spPr/>
    </dgm:pt>
    <dgm:pt modelId="{1FE69071-41CD-4F4B-A6D5-B0352534A7F1}" type="pres">
      <dgm:prSet presAssocID="{EF4E2DEA-06D9-42B5-9FC5-C8A0F944C58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BB9982-6EA4-41BE-9453-8CA8CA607D8D}" type="pres">
      <dgm:prSet presAssocID="{EF9FC3A0-7147-4B22-A0EC-596CD83B6592}" presName="sibTrans" presStyleCnt="0"/>
      <dgm:spPr/>
    </dgm:pt>
    <dgm:pt modelId="{D3EDC932-9A45-4447-B1FA-4D69C923404D}" type="pres">
      <dgm:prSet presAssocID="{078BB180-3C79-4612-960C-DC49D78C96C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2E5EDE8-A42D-4402-94B8-DEC6D62EC06F}" type="presOf" srcId="{A856DF8F-0AE1-4F38-9938-92923E2C13B1}" destId="{150B4E87-F18D-43C6-B3C8-DC14DCA63710}" srcOrd="0" destOrd="0" presId="urn:microsoft.com/office/officeart/2005/8/layout/default#3"/>
    <dgm:cxn modelId="{544E1DA7-6155-430C-86C5-53D5D95742FB}" srcId="{5802688F-2A78-4C27-946B-F5D758ED6686}" destId="{A856DF8F-0AE1-4F38-9938-92923E2C13B1}" srcOrd="0" destOrd="0" parTransId="{F5399A37-72A0-4437-B887-7C3D822424B3}" sibTransId="{BB3F9DA0-8006-4AFC-A3AD-5D49D37A6144}"/>
    <dgm:cxn modelId="{0AF56C0E-7E80-4D2F-9E3E-8FDAA54E6F1A}" type="presOf" srcId="{5802688F-2A78-4C27-946B-F5D758ED6686}" destId="{4AF607B3-1E5C-4701-BB09-3FCE0DABA044}" srcOrd="0" destOrd="0" presId="urn:microsoft.com/office/officeart/2005/8/layout/default#3"/>
    <dgm:cxn modelId="{3A2746CE-6219-4BFD-A671-6F2DBA02CD8D}" type="presOf" srcId="{EF4E2DEA-06D9-42B5-9FC5-C8A0F944C584}" destId="{1FE69071-41CD-4F4B-A6D5-B0352534A7F1}" srcOrd="0" destOrd="0" presId="urn:microsoft.com/office/officeart/2005/8/layout/default#3"/>
    <dgm:cxn modelId="{DE22B86C-4290-48B8-AFA8-E4800E5FF1F2}" srcId="{5802688F-2A78-4C27-946B-F5D758ED6686}" destId="{EF4E2DEA-06D9-42B5-9FC5-C8A0F944C584}" srcOrd="1" destOrd="0" parTransId="{382EACEB-7993-4DEE-A736-1E934DD658DB}" sibTransId="{EF9FC3A0-7147-4B22-A0EC-596CD83B6592}"/>
    <dgm:cxn modelId="{2A90E0E4-9993-4870-A6BF-1037660AFD3A}" type="presOf" srcId="{078BB180-3C79-4612-960C-DC49D78C96C5}" destId="{D3EDC932-9A45-4447-B1FA-4D69C923404D}" srcOrd="0" destOrd="0" presId="urn:microsoft.com/office/officeart/2005/8/layout/default#3"/>
    <dgm:cxn modelId="{804E105C-4FE0-428B-ADDE-E4F2BD8FA871}" srcId="{5802688F-2A78-4C27-946B-F5D758ED6686}" destId="{078BB180-3C79-4612-960C-DC49D78C96C5}" srcOrd="2" destOrd="0" parTransId="{33D1D255-7C2B-4AA9-B0ED-E40AB57202C9}" sibTransId="{5776C4A1-3316-4BA7-B440-6BA1750B3257}"/>
    <dgm:cxn modelId="{B627D8BE-F75A-44B9-9D26-1D53DACC4FC5}" type="presParOf" srcId="{4AF607B3-1E5C-4701-BB09-3FCE0DABA044}" destId="{150B4E87-F18D-43C6-B3C8-DC14DCA63710}" srcOrd="0" destOrd="0" presId="urn:microsoft.com/office/officeart/2005/8/layout/default#3"/>
    <dgm:cxn modelId="{7DB7FF9B-034A-4578-8190-48DE5D729AE8}" type="presParOf" srcId="{4AF607B3-1E5C-4701-BB09-3FCE0DABA044}" destId="{B2B44834-AD9F-400F-B87D-31381C96287C}" srcOrd="1" destOrd="0" presId="urn:microsoft.com/office/officeart/2005/8/layout/default#3"/>
    <dgm:cxn modelId="{AE6807D6-B547-43FF-8E4F-52BFC6211445}" type="presParOf" srcId="{4AF607B3-1E5C-4701-BB09-3FCE0DABA044}" destId="{1FE69071-41CD-4F4B-A6D5-B0352534A7F1}" srcOrd="2" destOrd="0" presId="urn:microsoft.com/office/officeart/2005/8/layout/default#3"/>
    <dgm:cxn modelId="{6F621749-3DBE-4B29-999E-F89B85494CD8}" type="presParOf" srcId="{4AF607B3-1E5C-4701-BB09-3FCE0DABA044}" destId="{1BBB9982-6EA4-41BE-9453-8CA8CA607D8D}" srcOrd="3" destOrd="0" presId="urn:microsoft.com/office/officeart/2005/8/layout/default#3"/>
    <dgm:cxn modelId="{CF917B50-53DB-4C1F-90D5-90C46E911ED4}" type="presParOf" srcId="{4AF607B3-1E5C-4701-BB09-3FCE0DABA044}" destId="{D3EDC932-9A45-4447-B1FA-4D69C923404D}" srcOrd="4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B2DC9A-C548-464F-B17C-7946655700CE}" type="doc">
      <dgm:prSet loTypeId="urn:microsoft.com/office/officeart/2005/8/layout/hierarchy2" loCatId="hierarchy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59AB6771-CB90-4145-B04C-E465396605DF}">
      <dgm:prSet phldrT="[Text]"/>
      <dgm:spPr/>
      <dgm:t>
        <a:bodyPr/>
        <a:lstStyle/>
        <a:p>
          <a:r>
            <a:rPr lang="cs-CZ" dirty="0" smtClean="0"/>
            <a:t>TYPY CÉV</a:t>
          </a:r>
          <a:endParaRPr lang="cs-CZ" dirty="0"/>
        </a:p>
      </dgm:t>
    </dgm:pt>
    <dgm:pt modelId="{FD8195F3-F695-44EB-BCAD-B2A1B8147979}" type="parTrans" cxnId="{296248E6-C0F5-4A70-99A0-E85BC7DEE227}">
      <dgm:prSet/>
      <dgm:spPr/>
      <dgm:t>
        <a:bodyPr/>
        <a:lstStyle/>
        <a:p>
          <a:endParaRPr lang="cs-CZ"/>
        </a:p>
      </dgm:t>
    </dgm:pt>
    <dgm:pt modelId="{54E31736-0B2E-4099-AFDB-077B7004FD5C}" type="sibTrans" cxnId="{296248E6-C0F5-4A70-99A0-E85BC7DEE227}">
      <dgm:prSet/>
      <dgm:spPr/>
      <dgm:t>
        <a:bodyPr/>
        <a:lstStyle/>
        <a:p>
          <a:endParaRPr lang="cs-CZ"/>
        </a:p>
      </dgm:t>
    </dgm:pt>
    <dgm:pt modelId="{9E50FDC6-0275-43E9-A6D6-86F6FEC36A2A}">
      <dgm:prSet phldrT="[Text]"/>
      <dgm:spPr/>
      <dgm:t>
        <a:bodyPr/>
        <a:lstStyle/>
        <a:p>
          <a:r>
            <a:rPr lang="cs-CZ" dirty="0" smtClean="0"/>
            <a:t>TEPNY</a:t>
          </a:r>
          <a:endParaRPr lang="cs-CZ" dirty="0"/>
        </a:p>
      </dgm:t>
    </dgm:pt>
    <dgm:pt modelId="{106D3396-1BD5-4E35-BC23-BEA7C904FECD}" type="parTrans" cxnId="{6CA294F0-E99D-4573-8435-8E2D4F4C6416}">
      <dgm:prSet/>
      <dgm:spPr/>
      <dgm:t>
        <a:bodyPr/>
        <a:lstStyle/>
        <a:p>
          <a:endParaRPr lang="cs-CZ"/>
        </a:p>
      </dgm:t>
    </dgm:pt>
    <dgm:pt modelId="{3C5883B5-967C-43D7-9A07-FB43F9658CFB}" type="sibTrans" cxnId="{6CA294F0-E99D-4573-8435-8E2D4F4C6416}">
      <dgm:prSet/>
      <dgm:spPr/>
      <dgm:t>
        <a:bodyPr/>
        <a:lstStyle/>
        <a:p>
          <a:endParaRPr lang="cs-CZ"/>
        </a:p>
      </dgm:t>
    </dgm:pt>
    <dgm:pt modelId="{949BD127-E6C6-4129-A480-16874C242880}">
      <dgm:prSet phldrT="[Text]"/>
      <dgm:spPr/>
      <dgm:t>
        <a:bodyPr/>
        <a:lstStyle/>
        <a:p>
          <a:r>
            <a:rPr lang="cs-CZ" dirty="0" smtClean="0"/>
            <a:t>ŽÍLY</a:t>
          </a:r>
          <a:endParaRPr lang="cs-CZ" dirty="0"/>
        </a:p>
      </dgm:t>
    </dgm:pt>
    <dgm:pt modelId="{442042D6-1AA6-4223-8381-4B3061C60FEA}" type="parTrans" cxnId="{F4563CDD-09CA-4FA6-B487-D0CD107F815A}">
      <dgm:prSet/>
      <dgm:spPr/>
      <dgm:t>
        <a:bodyPr/>
        <a:lstStyle/>
        <a:p>
          <a:endParaRPr lang="cs-CZ"/>
        </a:p>
      </dgm:t>
    </dgm:pt>
    <dgm:pt modelId="{F4A5083B-E7D1-4145-9B69-94627667B59B}" type="sibTrans" cxnId="{F4563CDD-09CA-4FA6-B487-D0CD107F815A}">
      <dgm:prSet/>
      <dgm:spPr/>
      <dgm:t>
        <a:bodyPr/>
        <a:lstStyle/>
        <a:p>
          <a:endParaRPr lang="cs-CZ"/>
        </a:p>
      </dgm:t>
    </dgm:pt>
    <dgm:pt modelId="{C7281226-6325-4B54-AC11-66D81DD5C68B}">
      <dgm:prSet/>
      <dgm:spPr/>
      <dgm:t>
        <a:bodyPr/>
        <a:lstStyle/>
        <a:p>
          <a:r>
            <a:rPr lang="cs-CZ" dirty="0" smtClean="0"/>
            <a:t>VLÁSEČNICE</a:t>
          </a:r>
          <a:endParaRPr lang="cs-CZ" dirty="0"/>
        </a:p>
      </dgm:t>
    </dgm:pt>
    <dgm:pt modelId="{BF99A96F-9E7D-4EBF-A0AE-DBA1AF623D26}" type="parTrans" cxnId="{D321F6E0-DDB7-49FB-B708-D0B1B4FC932E}">
      <dgm:prSet/>
      <dgm:spPr/>
      <dgm:t>
        <a:bodyPr/>
        <a:lstStyle/>
        <a:p>
          <a:endParaRPr lang="cs-CZ"/>
        </a:p>
      </dgm:t>
    </dgm:pt>
    <dgm:pt modelId="{6A94B2C3-1E6C-423A-99AF-47E165070612}" type="sibTrans" cxnId="{D321F6E0-DDB7-49FB-B708-D0B1B4FC932E}">
      <dgm:prSet/>
      <dgm:spPr/>
      <dgm:t>
        <a:bodyPr/>
        <a:lstStyle/>
        <a:p>
          <a:endParaRPr lang="cs-CZ"/>
        </a:p>
      </dgm:t>
    </dgm:pt>
    <dgm:pt modelId="{4B9317C6-B73F-4E2A-B83E-C74F11EDDF3E}" type="pres">
      <dgm:prSet presAssocID="{50B2DC9A-C548-464F-B17C-7946655700C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92028CF-D06E-4997-859C-2B96801508B3}" type="pres">
      <dgm:prSet presAssocID="{59AB6771-CB90-4145-B04C-E465396605DF}" presName="root1" presStyleCnt="0"/>
      <dgm:spPr/>
    </dgm:pt>
    <dgm:pt modelId="{AEFB0F35-1EAF-4D61-AD71-ECDFCD298743}" type="pres">
      <dgm:prSet presAssocID="{59AB6771-CB90-4145-B04C-E465396605D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0BD786D-731B-4AE6-8FB9-810BE13977A0}" type="pres">
      <dgm:prSet presAssocID="{59AB6771-CB90-4145-B04C-E465396605DF}" presName="level2hierChild" presStyleCnt="0"/>
      <dgm:spPr/>
    </dgm:pt>
    <dgm:pt modelId="{6F4BAC0A-29A9-4401-846B-6F83FBF2914F}" type="pres">
      <dgm:prSet presAssocID="{106D3396-1BD5-4E35-BC23-BEA7C904FECD}" presName="conn2-1" presStyleLbl="parChTrans1D2" presStyleIdx="0" presStyleCnt="3"/>
      <dgm:spPr/>
      <dgm:t>
        <a:bodyPr/>
        <a:lstStyle/>
        <a:p>
          <a:endParaRPr lang="cs-CZ"/>
        </a:p>
      </dgm:t>
    </dgm:pt>
    <dgm:pt modelId="{1C8DA343-8B44-4FD7-84C3-A37450CA9BB8}" type="pres">
      <dgm:prSet presAssocID="{106D3396-1BD5-4E35-BC23-BEA7C904FECD}" presName="connTx" presStyleLbl="parChTrans1D2" presStyleIdx="0" presStyleCnt="3"/>
      <dgm:spPr/>
      <dgm:t>
        <a:bodyPr/>
        <a:lstStyle/>
        <a:p>
          <a:endParaRPr lang="cs-CZ"/>
        </a:p>
      </dgm:t>
    </dgm:pt>
    <dgm:pt modelId="{216C7B74-B420-463F-8555-EB6996452F62}" type="pres">
      <dgm:prSet presAssocID="{9E50FDC6-0275-43E9-A6D6-86F6FEC36A2A}" presName="root2" presStyleCnt="0"/>
      <dgm:spPr/>
    </dgm:pt>
    <dgm:pt modelId="{07943A53-12EF-4CB7-A42C-C5DF4E3EC598}" type="pres">
      <dgm:prSet presAssocID="{9E50FDC6-0275-43E9-A6D6-86F6FEC36A2A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D809B8E-EE9B-4917-AE81-9E6C53438E66}" type="pres">
      <dgm:prSet presAssocID="{9E50FDC6-0275-43E9-A6D6-86F6FEC36A2A}" presName="level3hierChild" presStyleCnt="0"/>
      <dgm:spPr/>
    </dgm:pt>
    <dgm:pt modelId="{ADD5667C-E7FC-4C19-A528-0997EA12B55F}" type="pres">
      <dgm:prSet presAssocID="{442042D6-1AA6-4223-8381-4B3061C60FEA}" presName="conn2-1" presStyleLbl="parChTrans1D2" presStyleIdx="1" presStyleCnt="3"/>
      <dgm:spPr/>
      <dgm:t>
        <a:bodyPr/>
        <a:lstStyle/>
        <a:p>
          <a:endParaRPr lang="cs-CZ"/>
        </a:p>
      </dgm:t>
    </dgm:pt>
    <dgm:pt modelId="{DCEECED9-90D8-4D69-9203-8E3748D555F1}" type="pres">
      <dgm:prSet presAssocID="{442042D6-1AA6-4223-8381-4B3061C60FEA}" presName="connTx" presStyleLbl="parChTrans1D2" presStyleIdx="1" presStyleCnt="3"/>
      <dgm:spPr/>
      <dgm:t>
        <a:bodyPr/>
        <a:lstStyle/>
        <a:p>
          <a:endParaRPr lang="cs-CZ"/>
        </a:p>
      </dgm:t>
    </dgm:pt>
    <dgm:pt modelId="{8CB7E0A3-D37C-4ABF-9645-8A33BE2B8DD7}" type="pres">
      <dgm:prSet presAssocID="{949BD127-E6C6-4129-A480-16874C242880}" presName="root2" presStyleCnt="0"/>
      <dgm:spPr/>
    </dgm:pt>
    <dgm:pt modelId="{ACEC1EB9-07A0-4EC8-AD55-D4D740AC1AB8}" type="pres">
      <dgm:prSet presAssocID="{949BD127-E6C6-4129-A480-16874C242880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C1534D-4B48-4D68-BD40-488ABABB2FE1}" type="pres">
      <dgm:prSet presAssocID="{949BD127-E6C6-4129-A480-16874C242880}" presName="level3hierChild" presStyleCnt="0"/>
      <dgm:spPr/>
    </dgm:pt>
    <dgm:pt modelId="{FBAA6946-9C3A-46D5-929B-CB1929ECBCB2}" type="pres">
      <dgm:prSet presAssocID="{BF99A96F-9E7D-4EBF-A0AE-DBA1AF623D26}" presName="conn2-1" presStyleLbl="parChTrans1D2" presStyleIdx="2" presStyleCnt="3"/>
      <dgm:spPr/>
      <dgm:t>
        <a:bodyPr/>
        <a:lstStyle/>
        <a:p>
          <a:endParaRPr lang="cs-CZ"/>
        </a:p>
      </dgm:t>
    </dgm:pt>
    <dgm:pt modelId="{A1D45C15-35E9-45E1-8B48-D3328DB32B7E}" type="pres">
      <dgm:prSet presAssocID="{BF99A96F-9E7D-4EBF-A0AE-DBA1AF623D26}" presName="connTx" presStyleLbl="parChTrans1D2" presStyleIdx="2" presStyleCnt="3"/>
      <dgm:spPr/>
      <dgm:t>
        <a:bodyPr/>
        <a:lstStyle/>
        <a:p>
          <a:endParaRPr lang="cs-CZ"/>
        </a:p>
      </dgm:t>
    </dgm:pt>
    <dgm:pt modelId="{BE3C08BD-9345-470E-BC3F-171EFD8D510C}" type="pres">
      <dgm:prSet presAssocID="{C7281226-6325-4B54-AC11-66D81DD5C68B}" presName="root2" presStyleCnt="0"/>
      <dgm:spPr/>
    </dgm:pt>
    <dgm:pt modelId="{12F7B9B5-5C3D-4CD9-8B38-6CEC636842EB}" type="pres">
      <dgm:prSet presAssocID="{C7281226-6325-4B54-AC11-66D81DD5C68B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806EEB6-43C0-4F07-A601-74873ACA7895}" type="pres">
      <dgm:prSet presAssocID="{C7281226-6325-4B54-AC11-66D81DD5C68B}" presName="level3hierChild" presStyleCnt="0"/>
      <dgm:spPr/>
    </dgm:pt>
  </dgm:ptLst>
  <dgm:cxnLst>
    <dgm:cxn modelId="{EF518666-EBC6-4193-AEB6-CE7B685857B5}" type="presOf" srcId="{949BD127-E6C6-4129-A480-16874C242880}" destId="{ACEC1EB9-07A0-4EC8-AD55-D4D740AC1AB8}" srcOrd="0" destOrd="0" presId="urn:microsoft.com/office/officeart/2005/8/layout/hierarchy2"/>
    <dgm:cxn modelId="{F4563CDD-09CA-4FA6-B487-D0CD107F815A}" srcId="{59AB6771-CB90-4145-B04C-E465396605DF}" destId="{949BD127-E6C6-4129-A480-16874C242880}" srcOrd="1" destOrd="0" parTransId="{442042D6-1AA6-4223-8381-4B3061C60FEA}" sibTransId="{F4A5083B-E7D1-4145-9B69-94627667B59B}"/>
    <dgm:cxn modelId="{9316D57D-856F-44FC-B408-4A69255FEDE9}" type="presOf" srcId="{BF99A96F-9E7D-4EBF-A0AE-DBA1AF623D26}" destId="{A1D45C15-35E9-45E1-8B48-D3328DB32B7E}" srcOrd="1" destOrd="0" presId="urn:microsoft.com/office/officeart/2005/8/layout/hierarchy2"/>
    <dgm:cxn modelId="{2FFDCD6C-AAD2-45C4-A808-D60BBB155156}" type="presOf" srcId="{BF99A96F-9E7D-4EBF-A0AE-DBA1AF623D26}" destId="{FBAA6946-9C3A-46D5-929B-CB1929ECBCB2}" srcOrd="0" destOrd="0" presId="urn:microsoft.com/office/officeart/2005/8/layout/hierarchy2"/>
    <dgm:cxn modelId="{296248E6-C0F5-4A70-99A0-E85BC7DEE227}" srcId="{50B2DC9A-C548-464F-B17C-7946655700CE}" destId="{59AB6771-CB90-4145-B04C-E465396605DF}" srcOrd="0" destOrd="0" parTransId="{FD8195F3-F695-44EB-BCAD-B2A1B8147979}" sibTransId="{54E31736-0B2E-4099-AFDB-077B7004FD5C}"/>
    <dgm:cxn modelId="{6CA294F0-E99D-4573-8435-8E2D4F4C6416}" srcId="{59AB6771-CB90-4145-B04C-E465396605DF}" destId="{9E50FDC6-0275-43E9-A6D6-86F6FEC36A2A}" srcOrd="0" destOrd="0" parTransId="{106D3396-1BD5-4E35-BC23-BEA7C904FECD}" sibTransId="{3C5883B5-967C-43D7-9A07-FB43F9658CFB}"/>
    <dgm:cxn modelId="{1B8867F1-7C0B-475C-80CA-A4376110BE73}" type="presOf" srcId="{50B2DC9A-C548-464F-B17C-7946655700CE}" destId="{4B9317C6-B73F-4E2A-B83E-C74F11EDDF3E}" srcOrd="0" destOrd="0" presId="urn:microsoft.com/office/officeart/2005/8/layout/hierarchy2"/>
    <dgm:cxn modelId="{DD4D29FE-1C7A-4209-ACE2-0E30BA7EC66C}" type="presOf" srcId="{C7281226-6325-4B54-AC11-66D81DD5C68B}" destId="{12F7B9B5-5C3D-4CD9-8B38-6CEC636842EB}" srcOrd="0" destOrd="0" presId="urn:microsoft.com/office/officeart/2005/8/layout/hierarchy2"/>
    <dgm:cxn modelId="{A947F2D2-F261-4238-A7D3-C72C4D99737E}" type="presOf" srcId="{442042D6-1AA6-4223-8381-4B3061C60FEA}" destId="{DCEECED9-90D8-4D69-9203-8E3748D555F1}" srcOrd="1" destOrd="0" presId="urn:microsoft.com/office/officeart/2005/8/layout/hierarchy2"/>
    <dgm:cxn modelId="{D321F6E0-DDB7-49FB-B708-D0B1B4FC932E}" srcId="{59AB6771-CB90-4145-B04C-E465396605DF}" destId="{C7281226-6325-4B54-AC11-66D81DD5C68B}" srcOrd="2" destOrd="0" parTransId="{BF99A96F-9E7D-4EBF-A0AE-DBA1AF623D26}" sibTransId="{6A94B2C3-1E6C-423A-99AF-47E165070612}"/>
    <dgm:cxn modelId="{9CBEBD01-76F8-4DD1-9B10-8F1FA33D9E41}" type="presOf" srcId="{106D3396-1BD5-4E35-BC23-BEA7C904FECD}" destId="{1C8DA343-8B44-4FD7-84C3-A37450CA9BB8}" srcOrd="1" destOrd="0" presId="urn:microsoft.com/office/officeart/2005/8/layout/hierarchy2"/>
    <dgm:cxn modelId="{1ECC0483-3893-41FD-B1BF-7ED6CE06FBA9}" type="presOf" srcId="{9E50FDC6-0275-43E9-A6D6-86F6FEC36A2A}" destId="{07943A53-12EF-4CB7-A42C-C5DF4E3EC598}" srcOrd="0" destOrd="0" presId="urn:microsoft.com/office/officeart/2005/8/layout/hierarchy2"/>
    <dgm:cxn modelId="{35B3A73C-5CDE-4F8C-8A58-7278A1B74D3C}" type="presOf" srcId="{442042D6-1AA6-4223-8381-4B3061C60FEA}" destId="{ADD5667C-E7FC-4C19-A528-0997EA12B55F}" srcOrd="0" destOrd="0" presId="urn:microsoft.com/office/officeart/2005/8/layout/hierarchy2"/>
    <dgm:cxn modelId="{9573FB24-BEF2-4975-B889-675A6AA36B69}" type="presOf" srcId="{106D3396-1BD5-4E35-BC23-BEA7C904FECD}" destId="{6F4BAC0A-29A9-4401-846B-6F83FBF2914F}" srcOrd="0" destOrd="0" presId="urn:microsoft.com/office/officeart/2005/8/layout/hierarchy2"/>
    <dgm:cxn modelId="{854F7FAF-B8B8-4808-93E7-264FEACBB10C}" type="presOf" srcId="{59AB6771-CB90-4145-B04C-E465396605DF}" destId="{AEFB0F35-1EAF-4D61-AD71-ECDFCD298743}" srcOrd="0" destOrd="0" presId="urn:microsoft.com/office/officeart/2005/8/layout/hierarchy2"/>
    <dgm:cxn modelId="{14B66E37-2067-4F02-8984-C4A1BA80734E}" type="presParOf" srcId="{4B9317C6-B73F-4E2A-B83E-C74F11EDDF3E}" destId="{F92028CF-D06E-4997-859C-2B96801508B3}" srcOrd="0" destOrd="0" presId="urn:microsoft.com/office/officeart/2005/8/layout/hierarchy2"/>
    <dgm:cxn modelId="{A58A6B22-C952-4D52-95AA-EB88391F97F2}" type="presParOf" srcId="{F92028CF-D06E-4997-859C-2B96801508B3}" destId="{AEFB0F35-1EAF-4D61-AD71-ECDFCD298743}" srcOrd="0" destOrd="0" presId="urn:microsoft.com/office/officeart/2005/8/layout/hierarchy2"/>
    <dgm:cxn modelId="{F2626DD2-02F7-49FC-8E0B-B96264717A8F}" type="presParOf" srcId="{F92028CF-D06E-4997-859C-2B96801508B3}" destId="{00BD786D-731B-4AE6-8FB9-810BE13977A0}" srcOrd="1" destOrd="0" presId="urn:microsoft.com/office/officeart/2005/8/layout/hierarchy2"/>
    <dgm:cxn modelId="{C21A07C0-0AD4-4E18-9D0D-0AAF0190A45E}" type="presParOf" srcId="{00BD786D-731B-4AE6-8FB9-810BE13977A0}" destId="{6F4BAC0A-29A9-4401-846B-6F83FBF2914F}" srcOrd="0" destOrd="0" presId="urn:microsoft.com/office/officeart/2005/8/layout/hierarchy2"/>
    <dgm:cxn modelId="{57E2D51F-3C52-4DAC-ADF8-A7FA8C40D8CD}" type="presParOf" srcId="{6F4BAC0A-29A9-4401-846B-6F83FBF2914F}" destId="{1C8DA343-8B44-4FD7-84C3-A37450CA9BB8}" srcOrd="0" destOrd="0" presId="urn:microsoft.com/office/officeart/2005/8/layout/hierarchy2"/>
    <dgm:cxn modelId="{84B01F7E-0919-4524-AE33-0482B213D018}" type="presParOf" srcId="{00BD786D-731B-4AE6-8FB9-810BE13977A0}" destId="{216C7B74-B420-463F-8555-EB6996452F62}" srcOrd="1" destOrd="0" presId="urn:microsoft.com/office/officeart/2005/8/layout/hierarchy2"/>
    <dgm:cxn modelId="{E7E28272-01FA-4B85-B445-DF750854D558}" type="presParOf" srcId="{216C7B74-B420-463F-8555-EB6996452F62}" destId="{07943A53-12EF-4CB7-A42C-C5DF4E3EC598}" srcOrd="0" destOrd="0" presId="urn:microsoft.com/office/officeart/2005/8/layout/hierarchy2"/>
    <dgm:cxn modelId="{19F60881-1CE9-4D4A-9D80-6B57A9E3B519}" type="presParOf" srcId="{216C7B74-B420-463F-8555-EB6996452F62}" destId="{BD809B8E-EE9B-4917-AE81-9E6C53438E66}" srcOrd="1" destOrd="0" presId="urn:microsoft.com/office/officeart/2005/8/layout/hierarchy2"/>
    <dgm:cxn modelId="{5678CA95-3002-44DA-B214-86D1F340374B}" type="presParOf" srcId="{00BD786D-731B-4AE6-8FB9-810BE13977A0}" destId="{ADD5667C-E7FC-4C19-A528-0997EA12B55F}" srcOrd="2" destOrd="0" presId="urn:microsoft.com/office/officeart/2005/8/layout/hierarchy2"/>
    <dgm:cxn modelId="{88398F87-C3CB-47AF-AA2A-565C0856A19E}" type="presParOf" srcId="{ADD5667C-E7FC-4C19-A528-0997EA12B55F}" destId="{DCEECED9-90D8-4D69-9203-8E3748D555F1}" srcOrd="0" destOrd="0" presId="urn:microsoft.com/office/officeart/2005/8/layout/hierarchy2"/>
    <dgm:cxn modelId="{8F5FA699-46FE-4D3F-B466-E47DFD6D3C3E}" type="presParOf" srcId="{00BD786D-731B-4AE6-8FB9-810BE13977A0}" destId="{8CB7E0A3-D37C-4ABF-9645-8A33BE2B8DD7}" srcOrd="3" destOrd="0" presId="urn:microsoft.com/office/officeart/2005/8/layout/hierarchy2"/>
    <dgm:cxn modelId="{034E61F0-2F02-4DCA-AFB8-468321B4350C}" type="presParOf" srcId="{8CB7E0A3-D37C-4ABF-9645-8A33BE2B8DD7}" destId="{ACEC1EB9-07A0-4EC8-AD55-D4D740AC1AB8}" srcOrd="0" destOrd="0" presId="urn:microsoft.com/office/officeart/2005/8/layout/hierarchy2"/>
    <dgm:cxn modelId="{92B71ABB-F536-44A6-ADF5-FDD415AAD408}" type="presParOf" srcId="{8CB7E0A3-D37C-4ABF-9645-8A33BE2B8DD7}" destId="{48C1534D-4B48-4D68-BD40-488ABABB2FE1}" srcOrd="1" destOrd="0" presId="urn:microsoft.com/office/officeart/2005/8/layout/hierarchy2"/>
    <dgm:cxn modelId="{E1C08FC9-BF08-4B1E-AB02-4AFB3B7E3362}" type="presParOf" srcId="{00BD786D-731B-4AE6-8FB9-810BE13977A0}" destId="{FBAA6946-9C3A-46D5-929B-CB1929ECBCB2}" srcOrd="4" destOrd="0" presId="urn:microsoft.com/office/officeart/2005/8/layout/hierarchy2"/>
    <dgm:cxn modelId="{6D9CBAEE-02FB-4344-96B8-A94D1FFF6B54}" type="presParOf" srcId="{FBAA6946-9C3A-46D5-929B-CB1929ECBCB2}" destId="{A1D45C15-35E9-45E1-8B48-D3328DB32B7E}" srcOrd="0" destOrd="0" presId="urn:microsoft.com/office/officeart/2005/8/layout/hierarchy2"/>
    <dgm:cxn modelId="{DECB240E-CE6D-46DC-B0DD-2AC1BFCAAF79}" type="presParOf" srcId="{00BD786D-731B-4AE6-8FB9-810BE13977A0}" destId="{BE3C08BD-9345-470E-BC3F-171EFD8D510C}" srcOrd="5" destOrd="0" presId="urn:microsoft.com/office/officeart/2005/8/layout/hierarchy2"/>
    <dgm:cxn modelId="{1D0A79C7-4D98-4768-9DCA-E2650BAE0798}" type="presParOf" srcId="{BE3C08BD-9345-470E-BC3F-171EFD8D510C}" destId="{12F7B9B5-5C3D-4CD9-8B38-6CEC636842EB}" srcOrd="0" destOrd="0" presId="urn:microsoft.com/office/officeart/2005/8/layout/hierarchy2"/>
    <dgm:cxn modelId="{D0D4AD75-0205-4530-A90F-0930567A1CF4}" type="presParOf" srcId="{BE3C08BD-9345-470E-BC3F-171EFD8D510C}" destId="{5806EEB6-43C0-4F07-A601-74873ACA789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0B4E87-F18D-43C6-B3C8-DC14DCA63710}">
      <dsp:nvSpPr>
        <dsp:cNvPr id="0" name=""/>
        <dsp:cNvSpPr/>
      </dsp:nvSpPr>
      <dsp:spPr>
        <a:xfrm>
          <a:off x="1004" y="9648"/>
          <a:ext cx="3917900" cy="235074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TRANSPORT</a:t>
          </a:r>
          <a:endParaRPr lang="cs-CZ" sz="3300" kern="1200" dirty="0"/>
        </a:p>
      </dsp:txBody>
      <dsp:txXfrm>
        <a:off x="1004" y="9648"/>
        <a:ext cx="3917900" cy="2350740"/>
      </dsp:txXfrm>
    </dsp:sp>
    <dsp:sp modelId="{1FE69071-41CD-4F4B-A6D5-B0352534A7F1}">
      <dsp:nvSpPr>
        <dsp:cNvPr id="0" name=""/>
        <dsp:cNvSpPr/>
      </dsp:nvSpPr>
      <dsp:spPr>
        <a:xfrm>
          <a:off x="4310695" y="9648"/>
          <a:ext cx="3917900" cy="235074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TERMOREGULACE</a:t>
          </a:r>
          <a:endParaRPr lang="cs-CZ" sz="3300" kern="1200" dirty="0"/>
        </a:p>
      </dsp:txBody>
      <dsp:txXfrm>
        <a:off x="4310695" y="9648"/>
        <a:ext cx="3917900" cy="2350740"/>
      </dsp:txXfrm>
    </dsp:sp>
    <dsp:sp modelId="{D3EDC932-9A45-4447-B1FA-4D69C923404D}">
      <dsp:nvSpPr>
        <dsp:cNvPr id="0" name=""/>
        <dsp:cNvSpPr/>
      </dsp:nvSpPr>
      <dsp:spPr>
        <a:xfrm>
          <a:off x="2155849" y="2752179"/>
          <a:ext cx="3917900" cy="235074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OBRANYSCHOPNOST</a:t>
          </a:r>
          <a:endParaRPr lang="cs-CZ" sz="3300" kern="1200" dirty="0"/>
        </a:p>
      </dsp:txBody>
      <dsp:txXfrm>
        <a:off x="2155849" y="2752179"/>
        <a:ext cx="3917900" cy="23507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FB0F35-1EAF-4D61-AD71-ECDFCD298743}">
      <dsp:nvSpPr>
        <dsp:cNvPr id="0" name=""/>
        <dsp:cNvSpPr/>
      </dsp:nvSpPr>
      <dsp:spPr>
        <a:xfrm>
          <a:off x="114728" y="1919389"/>
          <a:ext cx="3333393" cy="16666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TYPY CÉV</a:t>
          </a:r>
          <a:endParaRPr lang="cs-CZ" sz="5000" kern="1200" dirty="0"/>
        </a:p>
      </dsp:txBody>
      <dsp:txXfrm>
        <a:off x="114728" y="1919389"/>
        <a:ext cx="3333393" cy="1666696"/>
      </dsp:txXfrm>
    </dsp:sp>
    <dsp:sp modelId="{6F4BAC0A-29A9-4401-846B-6F83FBF2914F}">
      <dsp:nvSpPr>
        <dsp:cNvPr id="0" name=""/>
        <dsp:cNvSpPr/>
      </dsp:nvSpPr>
      <dsp:spPr>
        <a:xfrm rot="18289469">
          <a:off x="2947368" y="1767140"/>
          <a:ext cx="233486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334862" y="2724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 rot="18289469">
        <a:off x="4056428" y="1736015"/>
        <a:ext cx="116743" cy="116743"/>
      </dsp:txXfrm>
    </dsp:sp>
    <dsp:sp modelId="{07943A53-12EF-4CB7-A42C-C5DF4E3EC598}">
      <dsp:nvSpPr>
        <dsp:cNvPr id="0" name=""/>
        <dsp:cNvSpPr/>
      </dsp:nvSpPr>
      <dsp:spPr>
        <a:xfrm>
          <a:off x="4781478" y="2688"/>
          <a:ext cx="3333393" cy="16666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TEPNY</a:t>
          </a:r>
          <a:endParaRPr lang="cs-CZ" sz="5000" kern="1200" dirty="0"/>
        </a:p>
      </dsp:txBody>
      <dsp:txXfrm>
        <a:off x="4781478" y="2688"/>
        <a:ext cx="3333393" cy="1666696"/>
      </dsp:txXfrm>
    </dsp:sp>
    <dsp:sp modelId="{ADD5667C-E7FC-4C19-A528-0997EA12B55F}">
      <dsp:nvSpPr>
        <dsp:cNvPr id="0" name=""/>
        <dsp:cNvSpPr/>
      </dsp:nvSpPr>
      <dsp:spPr>
        <a:xfrm>
          <a:off x="3448121" y="2725491"/>
          <a:ext cx="1333357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333357" y="2724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081466" y="2719403"/>
        <a:ext cx="66667" cy="66667"/>
      </dsp:txXfrm>
    </dsp:sp>
    <dsp:sp modelId="{ACEC1EB9-07A0-4EC8-AD55-D4D740AC1AB8}">
      <dsp:nvSpPr>
        <dsp:cNvPr id="0" name=""/>
        <dsp:cNvSpPr/>
      </dsp:nvSpPr>
      <dsp:spPr>
        <a:xfrm>
          <a:off x="4781478" y="1919389"/>
          <a:ext cx="3333393" cy="16666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ŽÍLY</a:t>
          </a:r>
          <a:endParaRPr lang="cs-CZ" sz="5000" kern="1200" dirty="0"/>
        </a:p>
      </dsp:txBody>
      <dsp:txXfrm>
        <a:off x="4781478" y="1919389"/>
        <a:ext cx="3333393" cy="1666696"/>
      </dsp:txXfrm>
    </dsp:sp>
    <dsp:sp modelId="{FBAA6946-9C3A-46D5-929B-CB1929ECBCB2}">
      <dsp:nvSpPr>
        <dsp:cNvPr id="0" name=""/>
        <dsp:cNvSpPr/>
      </dsp:nvSpPr>
      <dsp:spPr>
        <a:xfrm rot="3310531">
          <a:off x="2947368" y="3683841"/>
          <a:ext cx="233486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334862" y="2724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 rot="3310531">
        <a:off x="4056428" y="3652716"/>
        <a:ext cx="116743" cy="116743"/>
      </dsp:txXfrm>
    </dsp:sp>
    <dsp:sp modelId="{12F7B9B5-5C3D-4CD9-8B38-6CEC636842EB}">
      <dsp:nvSpPr>
        <dsp:cNvPr id="0" name=""/>
        <dsp:cNvSpPr/>
      </dsp:nvSpPr>
      <dsp:spPr>
        <a:xfrm>
          <a:off x="4781478" y="3836090"/>
          <a:ext cx="3333393" cy="16666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VLÁSEČNICE</a:t>
          </a:r>
          <a:endParaRPr lang="cs-CZ" sz="5000" kern="1200" dirty="0"/>
        </a:p>
      </dsp:txBody>
      <dsp:txXfrm>
        <a:off x="4781478" y="3836090"/>
        <a:ext cx="3333393" cy="16666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395536" y="18864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 algn="ctr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28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32                                         Sada: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dirty="0" smtClean="0">
                <a:cs typeface="Times New Roman" pitchFamily="18" charset="0"/>
              </a:rPr>
              <a:t> 8/18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539552" y="404664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3042414" y="3244334"/>
            <a:ext cx="3059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Investice do rozvoje vzdělávání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470025"/>
          </a:xfrm>
        </p:spPr>
        <p:txBody>
          <a:bodyPr/>
          <a:lstStyle/>
          <a:p>
            <a:r>
              <a:rPr lang="cs-CZ" dirty="0" smtClean="0"/>
              <a:t>TYPY CÉV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1484784"/>
            <a:ext cx="6400800" cy="1752600"/>
          </a:xfrm>
        </p:spPr>
        <p:txBody>
          <a:bodyPr/>
          <a:lstStyle/>
          <a:p>
            <a:r>
              <a:rPr lang="cs-CZ" dirty="0" smtClean="0"/>
              <a:t>cévní soustava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420888"/>
            <a:ext cx="7924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Klíčová slova:</a:t>
            </a:r>
          </a:p>
          <a:p>
            <a:r>
              <a:rPr lang="cs-CZ" sz="2400" dirty="0" smtClean="0"/>
              <a:t>t</a:t>
            </a:r>
            <a:r>
              <a:rPr lang="cs-CZ" sz="2400" smtClean="0"/>
              <a:t>ransport</a:t>
            </a:r>
            <a:r>
              <a:rPr lang="cs-CZ" sz="2400" dirty="0" smtClean="0"/>
              <a:t>, termoregulace, obranyschopnost, tepny, žíla, vlásečnice</a:t>
            </a:r>
          </a:p>
          <a:p>
            <a:endParaRPr lang="cs-CZ" sz="2400" dirty="0" smtClean="0"/>
          </a:p>
          <a:p>
            <a:r>
              <a:rPr lang="cs-CZ" sz="2400" b="1" u="sng" dirty="0" smtClean="0"/>
              <a:t>Anotace:</a:t>
            </a:r>
          </a:p>
          <a:p>
            <a:r>
              <a:rPr lang="cs-CZ" sz="2400" dirty="0" smtClean="0"/>
              <a:t>Pomocí prezentace seznámení s funkcí cévní soustavy a typy cév. Zápis do sešitu. 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Cévní soustavu tvoří:</a:t>
            </a:r>
            <a:endParaRPr lang="cs-CZ" dirty="0"/>
          </a:p>
        </p:txBody>
      </p:sp>
      <p:pic>
        <p:nvPicPr>
          <p:cNvPr id="1026" name="Picture 2" descr="C:\Documents and Settings\User\Local Settings\Temporary Internet Files\Content.IE5\JDQWJ6SM\MP900402858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27415" r="24426" b="10816"/>
          <a:stretch>
            <a:fillRect/>
          </a:stretch>
        </p:blipFill>
        <p:spPr bwMode="auto">
          <a:xfrm>
            <a:off x="804541" y="1700808"/>
            <a:ext cx="2903363" cy="4032448"/>
          </a:xfrm>
          <a:prstGeom prst="rect">
            <a:avLst/>
          </a:prstGeom>
          <a:noFill/>
        </p:spPr>
      </p:pic>
      <p:pic>
        <p:nvPicPr>
          <p:cNvPr id="1028" name="Picture 4" descr="C:\Documents and Settings\User\Local Settings\Temporary Internet Files\Content.IE5\LW5HAV5O\MP900425257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2639" y="1557338"/>
            <a:ext cx="3005522" cy="452596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043608" y="4365104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SRDCE</a:t>
            </a:r>
            <a:endParaRPr lang="cs-CZ" sz="6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20072" y="2060848"/>
            <a:ext cx="230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CÉVY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CÉVNÍ SOUSTAVY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340768"/>
          <a:ext cx="82296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50B4E87-F18D-43C6-B3C8-DC14DCA637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150B4E87-F18D-43C6-B3C8-DC14DCA637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FE69071-41CD-4F4B-A6D5-B0352534A7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1FE69071-41CD-4F4B-A6D5-B0352534A7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3EDC932-9A45-4447-B1FA-4D69C92340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D3EDC932-9A45-4447-B1FA-4D69C92340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620688"/>
          <a:ext cx="8229600" cy="5505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FB0F35-1EAF-4D61-AD71-ECDFCD2987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AEFB0F35-1EAF-4D61-AD71-ECDFCD2987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F4BAC0A-29A9-4401-846B-6F83FBF29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6F4BAC0A-29A9-4401-846B-6F83FBF291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943A53-12EF-4CB7-A42C-C5DF4E3EC5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7943A53-12EF-4CB7-A42C-C5DF4E3EC5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D5667C-E7FC-4C19-A528-0997EA12B5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DD5667C-E7FC-4C19-A528-0997EA12B5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EC1EB9-07A0-4EC8-AD55-D4D740AC1A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ACEC1EB9-07A0-4EC8-AD55-D4D740AC1A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AA6946-9C3A-46D5-929B-CB1929ECBC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FBAA6946-9C3A-46D5-929B-CB1929ECBC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F7B9B5-5C3D-4CD9-8B38-6CEC636842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12F7B9B5-5C3D-4CD9-8B38-6CEC636842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TEPNY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644008" y="1556792"/>
            <a:ext cx="4038600" cy="67667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JSOU VÍCEVRSTEVNÉ</a:t>
            </a:r>
            <a:endParaRPr lang="cs-CZ" dirty="0"/>
          </a:p>
        </p:txBody>
      </p:sp>
      <p:sp>
        <p:nvSpPr>
          <p:cNvPr id="10" name="Vývojový diagram: paměť s přímým přístupem 9"/>
          <p:cNvSpPr/>
          <p:nvPr/>
        </p:nvSpPr>
        <p:spPr>
          <a:xfrm rot="18823085">
            <a:off x="5004048" y="3068960"/>
            <a:ext cx="3456384" cy="1296144"/>
          </a:xfrm>
          <a:prstGeom prst="flowChartMagneticDrum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7020272" y="2348880"/>
            <a:ext cx="1008112" cy="1080120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7092280" y="2420888"/>
            <a:ext cx="864096" cy="936104"/>
          </a:xfrm>
          <a:prstGeom prst="ellips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7236296" y="2564904"/>
            <a:ext cx="576064" cy="6480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ocuments and Settings\User\Local Settings\Temporary Internet Files\Content.IE5\9QIGPH2B\MP900402858[1].jpg"/>
          <p:cNvPicPr>
            <a:picLocks noChangeAspect="1" noChangeArrowheads="1"/>
          </p:cNvPicPr>
          <p:nvPr/>
        </p:nvPicPr>
        <p:blipFill>
          <a:blip r:embed="rId2" cstate="print"/>
          <a:srcRect l="31236" r="26019"/>
          <a:stretch>
            <a:fillRect/>
          </a:stretch>
        </p:blipFill>
        <p:spPr bwMode="auto">
          <a:xfrm>
            <a:off x="827584" y="1556792"/>
            <a:ext cx="1872208" cy="3284984"/>
          </a:xfrm>
          <a:prstGeom prst="rect">
            <a:avLst/>
          </a:prstGeom>
          <a:noFill/>
        </p:spPr>
      </p:pic>
      <p:sp>
        <p:nvSpPr>
          <p:cNvPr id="19" name="Zaoblený obdélník 18"/>
          <p:cNvSpPr/>
          <p:nvPr/>
        </p:nvSpPr>
        <p:spPr>
          <a:xfrm>
            <a:off x="3275856" y="5229200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2339752" y="5229200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3275856" y="4653136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3275856" y="4077072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TKÁŇ</a:t>
            </a:r>
            <a:endParaRPr lang="cs-CZ" b="1" dirty="0"/>
          </a:p>
        </p:txBody>
      </p:sp>
      <p:sp>
        <p:nvSpPr>
          <p:cNvPr id="24" name="Zaoblený obdélník 23"/>
          <p:cNvSpPr/>
          <p:nvPr/>
        </p:nvSpPr>
        <p:spPr>
          <a:xfrm>
            <a:off x="2339752" y="4653136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hnutá šipka dolů 26"/>
          <p:cNvSpPr/>
          <p:nvPr/>
        </p:nvSpPr>
        <p:spPr>
          <a:xfrm rot="2568092">
            <a:off x="1695586" y="1981669"/>
            <a:ext cx="2849451" cy="1334597"/>
          </a:xfrm>
          <a:prstGeom prst="curvedDown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Zástupný symbol pro obsah 3"/>
          <p:cNvSpPr>
            <a:spLocks noGrp="1"/>
          </p:cNvSpPr>
          <p:nvPr>
            <p:ph sz="half" idx="1"/>
          </p:nvPr>
        </p:nvSpPr>
        <p:spPr>
          <a:xfrm>
            <a:off x="251520" y="5877272"/>
            <a:ext cx="8892480" cy="6766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dirty="0" smtClean="0"/>
              <a:t>ZPRAVIDLA VEDOU KREV OKYSLIČENOU ZE SRDCE DO TKÁNÍ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ŽÍLY</a:t>
            </a:r>
            <a:endParaRPr lang="cs-CZ" b="1" dirty="0"/>
          </a:p>
        </p:txBody>
      </p:sp>
      <p:sp>
        <p:nvSpPr>
          <p:cNvPr id="6" name="Vývojový diagram: paměť s přímým přístupem 5"/>
          <p:cNvSpPr/>
          <p:nvPr/>
        </p:nvSpPr>
        <p:spPr>
          <a:xfrm rot="19743319">
            <a:off x="5365344" y="3408681"/>
            <a:ext cx="3168352" cy="601827"/>
          </a:xfrm>
          <a:prstGeom prst="flowChartMagneticDrum">
            <a:avLst/>
          </a:prstGeom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 rot="19842562">
            <a:off x="7362683" y="2908061"/>
            <a:ext cx="936104" cy="466924"/>
          </a:xfrm>
          <a:prstGeom prst="ellipse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 rot="19995154">
            <a:off x="7408581" y="3017450"/>
            <a:ext cx="806540" cy="3173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"/>
          </p:nvPr>
        </p:nvSpPr>
        <p:spPr>
          <a:xfrm>
            <a:off x="5004048" y="1844824"/>
            <a:ext cx="3966592" cy="64807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JSOU VÍCEVRSTEVNÉ</a:t>
            </a:r>
            <a:endParaRPr lang="cs-CZ" dirty="0"/>
          </a:p>
        </p:txBody>
      </p:sp>
      <p:pic>
        <p:nvPicPr>
          <p:cNvPr id="4098" name="Picture 2" descr="C:\Documents and Settings\User\Local Settings\Temporary Internet Files\Content.IE5\9QIGPH2B\MP900402858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5218" r="23075"/>
          <a:stretch>
            <a:fillRect/>
          </a:stretch>
        </p:blipFill>
        <p:spPr bwMode="auto">
          <a:xfrm>
            <a:off x="1691680" y="836712"/>
            <a:ext cx="2088232" cy="3028950"/>
          </a:xfrm>
          <a:prstGeom prst="rect">
            <a:avLst/>
          </a:prstGeom>
          <a:noFill/>
        </p:spPr>
      </p:pic>
      <p:sp>
        <p:nvSpPr>
          <p:cNvPr id="11" name="Zaoblený obdélník 10"/>
          <p:cNvSpPr/>
          <p:nvPr/>
        </p:nvSpPr>
        <p:spPr>
          <a:xfrm>
            <a:off x="2195736" y="4509120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2195736" y="5085184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131840" y="5085184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3131840" y="4509120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3131840" y="3933056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TKÁŇ</a:t>
            </a:r>
            <a:endParaRPr lang="cs-CZ" b="1" dirty="0"/>
          </a:p>
        </p:txBody>
      </p:sp>
      <p:sp>
        <p:nvSpPr>
          <p:cNvPr id="16" name="Zahnutá šipka dolů 15"/>
          <p:cNvSpPr/>
          <p:nvPr/>
        </p:nvSpPr>
        <p:spPr>
          <a:xfrm rot="16014405">
            <a:off x="-456631" y="2401640"/>
            <a:ext cx="3965593" cy="1570800"/>
          </a:xfrm>
          <a:prstGeom prst="curvedDownArrow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0" y="4653136"/>
            <a:ext cx="4320480" cy="1440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dirty="0" smtClean="0"/>
              <a:t>ZPRAVIDLA VEDOU KREV ODKYSLIČENOU Z TKÁNÍ DO SRDCE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67544" y="6027003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 dolních končetinách obsahují kapsovité chlopně -&gt;zabraňují zpětnému toku krve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7" grpId="0" build="p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VLÁSEČNICE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83568" y="3573016"/>
            <a:ext cx="4186808" cy="72008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dirty="0" smtClean="0"/>
              <a:t>TVOŘÍ HUSTOU SÍŤ MEZI TEPNY A ŽILAMI</a:t>
            </a:r>
            <a:endParaRPr lang="cs-CZ" dirty="0"/>
          </a:p>
        </p:txBody>
      </p:sp>
      <p:sp>
        <p:nvSpPr>
          <p:cNvPr id="7" name="Vývojový diagram: paměť s přímým přístupem 6"/>
          <p:cNvSpPr/>
          <p:nvPr/>
        </p:nvSpPr>
        <p:spPr>
          <a:xfrm rot="19743319">
            <a:off x="5221328" y="3768721"/>
            <a:ext cx="3168352" cy="601827"/>
          </a:xfrm>
          <a:prstGeom prst="flowChartMagneticDrum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"/>
          </p:nvPr>
        </p:nvSpPr>
        <p:spPr>
          <a:xfrm>
            <a:off x="5004048" y="1844824"/>
            <a:ext cx="3966592" cy="64807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JSOU JEDNOVRSTEVNÉ</a:t>
            </a:r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"/>
          </p:nvPr>
        </p:nvSpPr>
        <p:spPr>
          <a:xfrm>
            <a:off x="609600" y="1752601"/>
            <a:ext cx="4186808" cy="154076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VEDOU KREV ODKYSLIČENOU  I OKYSLIČENOU</a:t>
            </a:r>
            <a:endParaRPr lang="cs-CZ" dirty="0"/>
          </a:p>
        </p:txBody>
      </p:sp>
      <p:sp>
        <p:nvSpPr>
          <p:cNvPr id="11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4941168"/>
            <a:ext cx="4680520" cy="12961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dirty="0" smtClean="0"/>
              <a:t>DOCHÁZÍ V NICH K VÝMĚNĚ KYSLÍKU A LÁTEK MEZI KRVÍ A BUŇKAMI</a:t>
            </a:r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6660232" y="5445224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660232" y="4869160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7596336" y="4293096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TKÁŇ</a:t>
            </a:r>
            <a:endParaRPr lang="cs-CZ" b="1" dirty="0"/>
          </a:p>
        </p:txBody>
      </p:sp>
      <p:sp>
        <p:nvSpPr>
          <p:cNvPr id="15" name="Zaoblený obdélník 14"/>
          <p:cNvSpPr/>
          <p:nvPr/>
        </p:nvSpPr>
        <p:spPr>
          <a:xfrm>
            <a:off x="7596336" y="5445224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7596336" y="4869160"/>
            <a:ext cx="936104" cy="57606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6588224" y="400506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7164288" y="4941168"/>
            <a:ext cx="216024" cy="21602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6228184" y="4365104"/>
            <a:ext cx="216024" cy="21602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6804248" y="5013176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C 0.00434 0.00857 0.00816 0.01806 0.01459 0.02454 C 0.02014 0.03009 0.02674 0.03426 0.0316 0.04074 C 0.03611 0.04676 0.03368 0.04491 0.03906 0.04722 C 0.04688 0.05556 0.05018 0.06088 0.05972 0.06505 C 0.06198 0.06806 0.06511 0.06991 0.06702 0.07315 C 0.06788 0.07454 0.06771 0.07639 0.06823 0.07801 C 0.0691 0.08033 0.07344 0.08797 0.07431 0.08935 C 0.07761 0.10278 0.07795 0.10394 0.07795 0.11875 " pathEditMode="relative" ptsTypes="ffffffff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93 -0.01783 C 0.01232 -0.03172 0.00816 -0.04098 0.00156 -0.05186 C -0.00452 -0.06158 -0.00764 -0.07107 -0.01563 -0.07801 C -0.01927 -0.08519 -0.025 -0.0875 -0.02899 -0.09422 C -0.03386 -0.10255 -0.03681 -0.11065 -0.03993 -0.12014 C -0.04115 -0.12385 -0.04045 -0.12848 -0.04236 -0.13172 C -0.0434 -0.13357 -0.04601 -0.13334 -0.04722 -0.13496 " pathEditMode="relative" rAng="0" ptsTypes="ffffff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0" y="-5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9.62963E-6 C 0.00209 0.00857 -0.00017 0.00163 0.00486 0.00973 C 0.01598 0.02755 0.02431 0.03311 0.0415 0.03889 C 0.04983 0.047 0.05973 0.05278 0.0658 0.06505 C 0.07032 0.07408 0.07344 0.08334 0.07917 0.09098 C 0.07952 0.0926 0.07952 0.09468 0.08039 0.09584 C 0.08455 0.10116 0.08421 0.09468 0.08421 0.09908 " pathEditMode="relative" ptsTypes="ffffff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C -0.0033 -0.00649 -0.00885 -0.00949 -0.01458 -0.01135 C -0.02326 -0.01968 -0.02413 -0.02477 -0.02934 -0.03588 C -0.02969 -0.03866 -0.03003 -0.04121 -0.03055 -0.04399 C -0.03125 -0.04838 -0.03298 -0.05695 -0.03298 -0.05672 C -0.03281 -0.0588 -0.02552 -0.09931 -0.03177 -0.09931 " pathEditMode="relative" rAng="0" ptsTypes="fffff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" y="-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 build="p"/>
      <p:bldP spid="10" grpId="0" build="p"/>
      <p:bldP spid="11" grpId="0" build="p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cs-CZ" sz="2800" dirty="0" smtClean="0"/>
              <a:t>Zapíšeme si do sešitu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u="sng" dirty="0" smtClean="0"/>
              <a:t>OBĚHOVÁ SOUSTAVA (CÉVNÍ)</a:t>
            </a:r>
            <a:endParaRPr lang="cs-CZ" dirty="0" smtClean="0"/>
          </a:p>
          <a:p>
            <a:pPr lvl="0">
              <a:buNone/>
            </a:pPr>
            <a:r>
              <a:rPr lang="cs-CZ" dirty="0" smtClean="0"/>
              <a:t>oběhovou soustavu tvoří cévy a srdce</a:t>
            </a:r>
          </a:p>
          <a:p>
            <a:pPr>
              <a:buNone/>
            </a:pPr>
            <a:r>
              <a:rPr lang="cs-CZ" u="sng" dirty="0" smtClean="0"/>
              <a:t>Funkce CS: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1. transport látek v těle, 2. obrana organismu, </a:t>
            </a:r>
          </a:p>
          <a:p>
            <a:pPr>
              <a:buNone/>
            </a:pPr>
            <a:r>
              <a:rPr lang="cs-CZ" dirty="0" smtClean="0"/>
              <a:t>3. termoregulace</a:t>
            </a:r>
          </a:p>
          <a:p>
            <a:pPr>
              <a:buNone/>
            </a:pPr>
            <a:r>
              <a:rPr lang="cs-CZ" u="sng" dirty="0" smtClean="0"/>
              <a:t>typy cév:</a:t>
            </a:r>
            <a:endParaRPr lang="cs-CZ" dirty="0" smtClean="0"/>
          </a:p>
          <a:p>
            <a:pPr lvl="0">
              <a:buNone/>
            </a:pPr>
            <a:r>
              <a:rPr lang="cs-CZ" b="1" dirty="0" smtClean="0"/>
              <a:t>tepny:</a:t>
            </a:r>
            <a:r>
              <a:rPr lang="cs-CZ" dirty="0" smtClean="0"/>
              <a:t>  jsou vícevrstevné, vedou zpravidla okysličenou krev ze srdce do tkání</a:t>
            </a:r>
          </a:p>
          <a:p>
            <a:pPr lvl="0">
              <a:buNone/>
            </a:pPr>
            <a:r>
              <a:rPr lang="cs-CZ" b="1" dirty="0" smtClean="0"/>
              <a:t>žíly:</a:t>
            </a:r>
            <a:r>
              <a:rPr lang="cs-CZ" dirty="0" smtClean="0"/>
              <a:t> jsou vícevrstevné, vedou zpravidla odkysličenou krev z tkání do srdce, v dolních končetinách obsahují kapsovité chlopně -&gt;zabraňují zpětnému toku krve</a:t>
            </a:r>
          </a:p>
          <a:p>
            <a:pPr lvl="0">
              <a:buNone/>
            </a:pPr>
            <a:r>
              <a:rPr lang="cs-CZ" b="1" dirty="0" smtClean="0"/>
              <a:t>vlásečnice:</a:t>
            </a:r>
            <a:r>
              <a:rPr lang="cs-CZ" dirty="0" smtClean="0"/>
              <a:t> jsou jednovrstevné -&gt; dochází v nich k výměně kyslíku a látek mezi krví a buňkami, tvoří síť mezi žílami a tepnami, vedou krev odkysličenou i okysličenou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není-li uvedeno jinak, vlastní práce autora</a:t>
            </a:r>
          </a:p>
          <a:p>
            <a:pPr>
              <a:buNone/>
            </a:pPr>
            <a:r>
              <a:rPr lang="cs-CZ" sz="1400" dirty="0" smtClean="0"/>
              <a:t>Obrázky použité v prezentaci jsou dostupné pod licencí Microsoft Office 2007.com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E66F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78</TotalTime>
  <Words>171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TYPY CÉV</vt:lpstr>
      <vt:lpstr>Cévní soustavu tvoří:</vt:lpstr>
      <vt:lpstr>FUNKCE CÉVNÍ SOUSTAVY</vt:lpstr>
      <vt:lpstr>Snímek 5</vt:lpstr>
      <vt:lpstr>TEPNY</vt:lpstr>
      <vt:lpstr>ŽÍLY</vt:lpstr>
      <vt:lpstr>VLÁSEČNICE</vt:lpstr>
      <vt:lpstr>Zapíšeme si do sešitu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TYPY CÉV</dc:title>
  <cp:lastModifiedBy>user</cp:lastModifiedBy>
  <cp:revision>14</cp:revision>
  <dcterms:modified xsi:type="dcterms:W3CDTF">2013-06-17T21:46:52Z</dcterms:modified>
</cp:coreProperties>
</file>