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0" r:id="rId4"/>
    <p:sldId id="258" r:id="rId5"/>
    <p:sldId id="261" r:id="rId6"/>
    <p:sldId id="266" r:id="rId7"/>
    <p:sldId id="262" r:id="rId8"/>
    <p:sldId id="263" r:id="rId9"/>
    <p:sldId id="264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DC0BCE-B166-4ACF-B784-84241C6B428A}" type="doc">
      <dgm:prSet loTypeId="urn:microsoft.com/office/officeart/2005/8/layout/hierarchy1" loCatId="hierarchy" qsTypeId="urn:microsoft.com/office/officeart/2005/8/quickstyle/simple1#4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2489CC22-4D23-48AC-8B02-6FF65BEA02E1}">
      <dgm:prSet phldrT="[Text]"/>
      <dgm:spPr/>
      <dgm:t>
        <a:bodyPr/>
        <a:lstStyle/>
        <a:p>
          <a:r>
            <a:rPr lang="cs-CZ" dirty="0" smtClean="0"/>
            <a:t>MIHULE</a:t>
          </a:r>
          <a:endParaRPr lang="cs-CZ" dirty="0"/>
        </a:p>
      </dgm:t>
    </dgm:pt>
    <dgm:pt modelId="{B9DD0942-D768-41AF-BEFF-2E198636D1D5}" type="parTrans" cxnId="{1CF9FC60-DBBE-4E34-A7B5-A98755C96C60}">
      <dgm:prSet/>
      <dgm:spPr/>
      <dgm:t>
        <a:bodyPr/>
        <a:lstStyle/>
        <a:p>
          <a:endParaRPr lang="cs-CZ"/>
        </a:p>
      </dgm:t>
    </dgm:pt>
    <dgm:pt modelId="{642F69A7-C61D-45D6-B958-87D283019FC3}" type="sibTrans" cxnId="{1CF9FC60-DBBE-4E34-A7B5-A98755C96C60}">
      <dgm:prSet/>
      <dgm:spPr/>
      <dgm:t>
        <a:bodyPr/>
        <a:lstStyle/>
        <a:p>
          <a:endParaRPr lang="cs-CZ"/>
        </a:p>
      </dgm:t>
    </dgm:pt>
    <dgm:pt modelId="{349D1B93-C91A-47E3-B48A-7379BD0061E0}">
      <dgm:prSet phldrT="[Text]"/>
      <dgm:spPr/>
      <dgm:t>
        <a:bodyPr/>
        <a:lstStyle/>
        <a:p>
          <a:r>
            <a:rPr lang="cs-CZ" dirty="0" smtClean="0"/>
            <a:t>POTOČNÍ</a:t>
          </a:r>
          <a:endParaRPr lang="cs-CZ" dirty="0"/>
        </a:p>
      </dgm:t>
    </dgm:pt>
    <dgm:pt modelId="{84F17445-698D-49C8-BEF3-1ECF422870FC}" type="parTrans" cxnId="{DAA9D0AE-BB4E-4155-B5D5-78270158F50C}">
      <dgm:prSet/>
      <dgm:spPr/>
      <dgm:t>
        <a:bodyPr/>
        <a:lstStyle/>
        <a:p>
          <a:endParaRPr lang="cs-CZ"/>
        </a:p>
      </dgm:t>
    </dgm:pt>
    <dgm:pt modelId="{C50237DF-1EF7-4F8C-A0BF-8318D8227AC5}" type="sibTrans" cxnId="{DAA9D0AE-BB4E-4155-B5D5-78270158F50C}">
      <dgm:prSet/>
      <dgm:spPr/>
      <dgm:t>
        <a:bodyPr/>
        <a:lstStyle/>
        <a:p>
          <a:endParaRPr lang="cs-CZ"/>
        </a:p>
      </dgm:t>
    </dgm:pt>
    <dgm:pt modelId="{3BF2340A-73DD-49AD-B4FA-01167B4B6C8D}">
      <dgm:prSet phldrT="[Text]"/>
      <dgm:spPr/>
      <dgm:t>
        <a:bodyPr/>
        <a:lstStyle/>
        <a:p>
          <a:r>
            <a:rPr lang="cs-CZ" dirty="0" smtClean="0"/>
            <a:t>ŘÍČNÍ</a:t>
          </a:r>
          <a:endParaRPr lang="cs-CZ" dirty="0"/>
        </a:p>
      </dgm:t>
    </dgm:pt>
    <dgm:pt modelId="{06EDD3C7-C393-440A-8A05-567789DED8FD}" type="parTrans" cxnId="{32C55742-3E34-4463-B2ED-096B54251436}">
      <dgm:prSet/>
      <dgm:spPr/>
      <dgm:t>
        <a:bodyPr/>
        <a:lstStyle/>
        <a:p>
          <a:endParaRPr lang="cs-CZ"/>
        </a:p>
      </dgm:t>
    </dgm:pt>
    <dgm:pt modelId="{7CCA0A52-78B5-4271-A66E-03D6A487F794}" type="sibTrans" cxnId="{32C55742-3E34-4463-B2ED-096B54251436}">
      <dgm:prSet/>
      <dgm:spPr/>
      <dgm:t>
        <a:bodyPr/>
        <a:lstStyle/>
        <a:p>
          <a:endParaRPr lang="cs-CZ"/>
        </a:p>
      </dgm:t>
    </dgm:pt>
    <dgm:pt modelId="{99FF591D-4319-4EA4-9B90-83B472D0D6D9}">
      <dgm:prSet/>
      <dgm:spPr/>
      <dgm:t>
        <a:bodyPr/>
        <a:lstStyle/>
        <a:p>
          <a:r>
            <a:rPr lang="cs-CZ" dirty="0" smtClean="0"/>
            <a:t>MOŘSKÁ</a:t>
          </a:r>
          <a:endParaRPr lang="cs-CZ" dirty="0"/>
        </a:p>
      </dgm:t>
    </dgm:pt>
    <dgm:pt modelId="{0A17EDC2-D0E4-4F6D-97E4-EB4F3FF07263}" type="parTrans" cxnId="{B105C753-E2A7-4207-A45A-331A1310D19B}">
      <dgm:prSet/>
      <dgm:spPr/>
    </dgm:pt>
    <dgm:pt modelId="{124DAD43-9A32-48EA-B1F3-5846160E966E}" type="sibTrans" cxnId="{B105C753-E2A7-4207-A45A-331A1310D19B}">
      <dgm:prSet/>
      <dgm:spPr/>
    </dgm:pt>
    <dgm:pt modelId="{F5BF9ADC-576A-4B5A-97AC-8BB80A393A02}" type="pres">
      <dgm:prSet presAssocID="{95DC0BCE-B166-4ACF-B784-84241C6B428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631AC66-BD45-4AC3-954A-E39B25525C39}" type="pres">
      <dgm:prSet presAssocID="{2489CC22-4D23-48AC-8B02-6FF65BEA02E1}" presName="hierRoot1" presStyleCnt="0"/>
      <dgm:spPr/>
    </dgm:pt>
    <dgm:pt modelId="{CBF22574-6ABA-4551-A077-D60E85BB98C1}" type="pres">
      <dgm:prSet presAssocID="{2489CC22-4D23-48AC-8B02-6FF65BEA02E1}" presName="composite" presStyleCnt="0"/>
      <dgm:spPr/>
    </dgm:pt>
    <dgm:pt modelId="{9274B03B-B0FA-49AC-87E6-B080A21385B4}" type="pres">
      <dgm:prSet presAssocID="{2489CC22-4D23-48AC-8B02-6FF65BEA02E1}" presName="background" presStyleLbl="node0" presStyleIdx="0" presStyleCnt="1"/>
      <dgm:spPr/>
    </dgm:pt>
    <dgm:pt modelId="{07932FB5-F499-4F68-B93E-ADF2C53B99D2}" type="pres">
      <dgm:prSet presAssocID="{2489CC22-4D23-48AC-8B02-6FF65BEA02E1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9F6C57-5C8C-45F5-A64C-49FFF7AA395A}" type="pres">
      <dgm:prSet presAssocID="{2489CC22-4D23-48AC-8B02-6FF65BEA02E1}" presName="hierChild2" presStyleCnt="0"/>
      <dgm:spPr/>
    </dgm:pt>
    <dgm:pt modelId="{0201003C-9F30-4B24-A1AE-8EB3D5664F86}" type="pres">
      <dgm:prSet presAssocID="{84F17445-698D-49C8-BEF3-1ECF422870FC}" presName="Name10" presStyleLbl="parChTrans1D2" presStyleIdx="0" presStyleCnt="3"/>
      <dgm:spPr/>
      <dgm:t>
        <a:bodyPr/>
        <a:lstStyle/>
        <a:p>
          <a:endParaRPr lang="cs-CZ"/>
        </a:p>
      </dgm:t>
    </dgm:pt>
    <dgm:pt modelId="{5BC2C58A-05F1-405F-BD3F-617D863E4EAC}" type="pres">
      <dgm:prSet presAssocID="{349D1B93-C91A-47E3-B48A-7379BD0061E0}" presName="hierRoot2" presStyleCnt="0"/>
      <dgm:spPr/>
    </dgm:pt>
    <dgm:pt modelId="{027F2E3D-88F6-491E-BA76-4D764F1D0F97}" type="pres">
      <dgm:prSet presAssocID="{349D1B93-C91A-47E3-B48A-7379BD0061E0}" presName="composite2" presStyleCnt="0"/>
      <dgm:spPr/>
    </dgm:pt>
    <dgm:pt modelId="{24FCCA3A-736E-4A55-9891-4A80ED5E0C41}" type="pres">
      <dgm:prSet presAssocID="{349D1B93-C91A-47E3-B48A-7379BD0061E0}" presName="background2" presStyleLbl="node2" presStyleIdx="0" presStyleCnt="3"/>
      <dgm:spPr/>
    </dgm:pt>
    <dgm:pt modelId="{91FC8A14-ED11-40BE-918F-307A86ED3491}" type="pres">
      <dgm:prSet presAssocID="{349D1B93-C91A-47E3-B48A-7379BD0061E0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ACBC37-9B6C-4D2E-9016-9A80846FB874}" type="pres">
      <dgm:prSet presAssocID="{349D1B93-C91A-47E3-B48A-7379BD0061E0}" presName="hierChild3" presStyleCnt="0"/>
      <dgm:spPr/>
    </dgm:pt>
    <dgm:pt modelId="{3B4C18F5-F82E-49D4-BCF3-0C74859AC92A}" type="pres">
      <dgm:prSet presAssocID="{06EDD3C7-C393-440A-8A05-567789DED8FD}" presName="Name10" presStyleLbl="parChTrans1D2" presStyleIdx="1" presStyleCnt="3"/>
      <dgm:spPr/>
      <dgm:t>
        <a:bodyPr/>
        <a:lstStyle/>
        <a:p>
          <a:endParaRPr lang="cs-CZ"/>
        </a:p>
      </dgm:t>
    </dgm:pt>
    <dgm:pt modelId="{7C5FC1A6-060F-4CA2-9411-2BC233BBDEB4}" type="pres">
      <dgm:prSet presAssocID="{3BF2340A-73DD-49AD-B4FA-01167B4B6C8D}" presName="hierRoot2" presStyleCnt="0"/>
      <dgm:spPr/>
    </dgm:pt>
    <dgm:pt modelId="{ED805A16-1655-465A-BD17-D90ED268DEB3}" type="pres">
      <dgm:prSet presAssocID="{3BF2340A-73DD-49AD-B4FA-01167B4B6C8D}" presName="composite2" presStyleCnt="0"/>
      <dgm:spPr/>
    </dgm:pt>
    <dgm:pt modelId="{B37F81D2-B5E1-48DF-A34E-EA60417FD1FF}" type="pres">
      <dgm:prSet presAssocID="{3BF2340A-73DD-49AD-B4FA-01167B4B6C8D}" presName="background2" presStyleLbl="node2" presStyleIdx="1" presStyleCnt="3"/>
      <dgm:spPr/>
    </dgm:pt>
    <dgm:pt modelId="{59AA66CB-4AF9-4ED5-978F-00C316E33501}" type="pres">
      <dgm:prSet presAssocID="{3BF2340A-73DD-49AD-B4FA-01167B4B6C8D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84F55E-7257-49A7-B41B-D6CEE4B4090B}" type="pres">
      <dgm:prSet presAssocID="{3BF2340A-73DD-49AD-B4FA-01167B4B6C8D}" presName="hierChild3" presStyleCnt="0"/>
      <dgm:spPr/>
    </dgm:pt>
    <dgm:pt modelId="{AEE10841-B3F9-48E8-B4DF-532C02B4B19C}" type="pres">
      <dgm:prSet presAssocID="{0A17EDC2-D0E4-4F6D-97E4-EB4F3FF07263}" presName="Name10" presStyleLbl="parChTrans1D2" presStyleIdx="2" presStyleCnt="3"/>
      <dgm:spPr/>
    </dgm:pt>
    <dgm:pt modelId="{6F216056-2981-4CE2-8F54-14254E37E1E2}" type="pres">
      <dgm:prSet presAssocID="{99FF591D-4319-4EA4-9B90-83B472D0D6D9}" presName="hierRoot2" presStyleCnt="0"/>
      <dgm:spPr/>
    </dgm:pt>
    <dgm:pt modelId="{E3A51689-2903-4BE9-85F4-53A89FCD04CB}" type="pres">
      <dgm:prSet presAssocID="{99FF591D-4319-4EA4-9B90-83B472D0D6D9}" presName="composite2" presStyleCnt="0"/>
      <dgm:spPr/>
    </dgm:pt>
    <dgm:pt modelId="{3178FE9D-FE33-457F-A86C-77F1C4407F73}" type="pres">
      <dgm:prSet presAssocID="{99FF591D-4319-4EA4-9B90-83B472D0D6D9}" presName="background2" presStyleLbl="node2" presStyleIdx="2" presStyleCnt="3"/>
      <dgm:spPr/>
    </dgm:pt>
    <dgm:pt modelId="{9987673E-E323-4D00-B698-DC1343EF4716}" type="pres">
      <dgm:prSet presAssocID="{99FF591D-4319-4EA4-9B90-83B472D0D6D9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D9C26B-D0BB-49FB-B8AD-489273B6E7A0}" type="pres">
      <dgm:prSet presAssocID="{99FF591D-4319-4EA4-9B90-83B472D0D6D9}" presName="hierChild3" presStyleCnt="0"/>
      <dgm:spPr/>
    </dgm:pt>
  </dgm:ptLst>
  <dgm:cxnLst>
    <dgm:cxn modelId="{9C684F83-E71F-4496-8FB8-4F3C3397F02B}" type="presOf" srcId="{2489CC22-4D23-48AC-8B02-6FF65BEA02E1}" destId="{07932FB5-F499-4F68-B93E-ADF2C53B99D2}" srcOrd="0" destOrd="0" presId="urn:microsoft.com/office/officeart/2005/8/layout/hierarchy1"/>
    <dgm:cxn modelId="{1CF9FC60-DBBE-4E34-A7B5-A98755C96C60}" srcId="{95DC0BCE-B166-4ACF-B784-84241C6B428A}" destId="{2489CC22-4D23-48AC-8B02-6FF65BEA02E1}" srcOrd="0" destOrd="0" parTransId="{B9DD0942-D768-41AF-BEFF-2E198636D1D5}" sibTransId="{642F69A7-C61D-45D6-B958-87D283019FC3}"/>
    <dgm:cxn modelId="{19FF9E73-951F-4E04-AE8B-0021851946DE}" type="presOf" srcId="{0A17EDC2-D0E4-4F6D-97E4-EB4F3FF07263}" destId="{AEE10841-B3F9-48E8-B4DF-532C02B4B19C}" srcOrd="0" destOrd="0" presId="urn:microsoft.com/office/officeart/2005/8/layout/hierarchy1"/>
    <dgm:cxn modelId="{4CB8ABA1-29A9-4B62-B79A-7969C1BD2F63}" type="presOf" srcId="{3BF2340A-73DD-49AD-B4FA-01167B4B6C8D}" destId="{59AA66CB-4AF9-4ED5-978F-00C316E33501}" srcOrd="0" destOrd="0" presId="urn:microsoft.com/office/officeart/2005/8/layout/hierarchy1"/>
    <dgm:cxn modelId="{E6BCF5A8-B9A2-4ABE-AB51-B18D91A8A443}" type="presOf" srcId="{84F17445-698D-49C8-BEF3-1ECF422870FC}" destId="{0201003C-9F30-4B24-A1AE-8EB3D5664F86}" srcOrd="0" destOrd="0" presId="urn:microsoft.com/office/officeart/2005/8/layout/hierarchy1"/>
    <dgm:cxn modelId="{DAA9D0AE-BB4E-4155-B5D5-78270158F50C}" srcId="{2489CC22-4D23-48AC-8B02-6FF65BEA02E1}" destId="{349D1B93-C91A-47E3-B48A-7379BD0061E0}" srcOrd="0" destOrd="0" parTransId="{84F17445-698D-49C8-BEF3-1ECF422870FC}" sibTransId="{C50237DF-1EF7-4F8C-A0BF-8318D8227AC5}"/>
    <dgm:cxn modelId="{6C986028-674C-458E-943C-1256F9CE807E}" type="presOf" srcId="{99FF591D-4319-4EA4-9B90-83B472D0D6D9}" destId="{9987673E-E323-4D00-B698-DC1343EF4716}" srcOrd="0" destOrd="0" presId="urn:microsoft.com/office/officeart/2005/8/layout/hierarchy1"/>
    <dgm:cxn modelId="{0D620270-B1CC-4AFE-BE74-13BC6174ED54}" type="presOf" srcId="{95DC0BCE-B166-4ACF-B784-84241C6B428A}" destId="{F5BF9ADC-576A-4B5A-97AC-8BB80A393A02}" srcOrd="0" destOrd="0" presId="urn:microsoft.com/office/officeart/2005/8/layout/hierarchy1"/>
    <dgm:cxn modelId="{8F35FC2D-AD27-4374-A452-09397AE22F7C}" type="presOf" srcId="{349D1B93-C91A-47E3-B48A-7379BD0061E0}" destId="{91FC8A14-ED11-40BE-918F-307A86ED3491}" srcOrd="0" destOrd="0" presId="urn:microsoft.com/office/officeart/2005/8/layout/hierarchy1"/>
    <dgm:cxn modelId="{C031EC1C-E669-4164-BE50-B34E4C22CA9D}" type="presOf" srcId="{06EDD3C7-C393-440A-8A05-567789DED8FD}" destId="{3B4C18F5-F82E-49D4-BCF3-0C74859AC92A}" srcOrd="0" destOrd="0" presId="urn:microsoft.com/office/officeart/2005/8/layout/hierarchy1"/>
    <dgm:cxn modelId="{32C55742-3E34-4463-B2ED-096B54251436}" srcId="{2489CC22-4D23-48AC-8B02-6FF65BEA02E1}" destId="{3BF2340A-73DD-49AD-B4FA-01167B4B6C8D}" srcOrd="1" destOrd="0" parTransId="{06EDD3C7-C393-440A-8A05-567789DED8FD}" sibTransId="{7CCA0A52-78B5-4271-A66E-03D6A487F794}"/>
    <dgm:cxn modelId="{B105C753-E2A7-4207-A45A-331A1310D19B}" srcId="{2489CC22-4D23-48AC-8B02-6FF65BEA02E1}" destId="{99FF591D-4319-4EA4-9B90-83B472D0D6D9}" srcOrd="2" destOrd="0" parTransId="{0A17EDC2-D0E4-4F6D-97E4-EB4F3FF07263}" sibTransId="{124DAD43-9A32-48EA-B1F3-5846160E966E}"/>
    <dgm:cxn modelId="{85999E68-B13F-4BD6-9407-2652DEED2C30}" type="presParOf" srcId="{F5BF9ADC-576A-4B5A-97AC-8BB80A393A02}" destId="{2631AC66-BD45-4AC3-954A-E39B25525C39}" srcOrd="0" destOrd="0" presId="urn:microsoft.com/office/officeart/2005/8/layout/hierarchy1"/>
    <dgm:cxn modelId="{68EB98F2-1561-410D-B990-1A08B8353361}" type="presParOf" srcId="{2631AC66-BD45-4AC3-954A-E39B25525C39}" destId="{CBF22574-6ABA-4551-A077-D60E85BB98C1}" srcOrd="0" destOrd="0" presId="urn:microsoft.com/office/officeart/2005/8/layout/hierarchy1"/>
    <dgm:cxn modelId="{D67C1025-134E-4646-B328-00AA47B08C36}" type="presParOf" srcId="{CBF22574-6ABA-4551-A077-D60E85BB98C1}" destId="{9274B03B-B0FA-49AC-87E6-B080A21385B4}" srcOrd="0" destOrd="0" presId="urn:microsoft.com/office/officeart/2005/8/layout/hierarchy1"/>
    <dgm:cxn modelId="{13F2717D-AC57-4FAF-BF18-FF18E065F0E6}" type="presParOf" srcId="{CBF22574-6ABA-4551-A077-D60E85BB98C1}" destId="{07932FB5-F499-4F68-B93E-ADF2C53B99D2}" srcOrd="1" destOrd="0" presId="urn:microsoft.com/office/officeart/2005/8/layout/hierarchy1"/>
    <dgm:cxn modelId="{9EB1FE2B-68FA-4AA5-A0DF-7B733357C1C1}" type="presParOf" srcId="{2631AC66-BD45-4AC3-954A-E39B25525C39}" destId="{1F9F6C57-5C8C-45F5-A64C-49FFF7AA395A}" srcOrd="1" destOrd="0" presId="urn:microsoft.com/office/officeart/2005/8/layout/hierarchy1"/>
    <dgm:cxn modelId="{7831EFBF-F5F1-4B01-8708-39C2A93720AB}" type="presParOf" srcId="{1F9F6C57-5C8C-45F5-A64C-49FFF7AA395A}" destId="{0201003C-9F30-4B24-A1AE-8EB3D5664F86}" srcOrd="0" destOrd="0" presId="urn:microsoft.com/office/officeart/2005/8/layout/hierarchy1"/>
    <dgm:cxn modelId="{FB23F214-33A4-4326-8D4C-D8F5788CA862}" type="presParOf" srcId="{1F9F6C57-5C8C-45F5-A64C-49FFF7AA395A}" destId="{5BC2C58A-05F1-405F-BD3F-617D863E4EAC}" srcOrd="1" destOrd="0" presId="urn:microsoft.com/office/officeart/2005/8/layout/hierarchy1"/>
    <dgm:cxn modelId="{87C7C02D-6399-42B7-8D16-E3CF8AC73E0A}" type="presParOf" srcId="{5BC2C58A-05F1-405F-BD3F-617D863E4EAC}" destId="{027F2E3D-88F6-491E-BA76-4D764F1D0F97}" srcOrd="0" destOrd="0" presId="urn:microsoft.com/office/officeart/2005/8/layout/hierarchy1"/>
    <dgm:cxn modelId="{3FD5D268-2A05-45E6-8E16-3755910B9EED}" type="presParOf" srcId="{027F2E3D-88F6-491E-BA76-4D764F1D0F97}" destId="{24FCCA3A-736E-4A55-9891-4A80ED5E0C41}" srcOrd="0" destOrd="0" presId="urn:microsoft.com/office/officeart/2005/8/layout/hierarchy1"/>
    <dgm:cxn modelId="{61AB912A-FF26-49A8-8A65-BBE5C21AB6D0}" type="presParOf" srcId="{027F2E3D-88F6-491E-BA76-4D764F1D0F97}" destId="{91FC8A14-ED11-40BE-918F-307A86ED3491}" srcOrd="1" destOrd="0" presId="urn:microsoft.com/office/officeart/2005/8/layout/hierarchy1"/>
    <dgm:cxn modelId="{4C0D1E93-5E9C-4033-9BCA-B76AC924A258}" type="presParOf" srcId="{5BC2C58A-05F1-405F-BD3F-617D863E4EAC}" destId="{D8ACBC37-9B6C-4D2E-9016-9A80846FB874}" srcOrd="1" destOrd="0" presId="urn:microsoft.com/office/officeart/2005/8/layout/hierarchy1"/>
    <dgm:cxn modelId="{B5AFA407-E88A-4B63-9A86-568E7CF1AFFB}" type="presParOf" srcId="{1F9F6C57-5C8C-45F5-A64C-49FFF7AA395A}" destId="{3B4C18F5-F82E-49D4-BCF3-0C74859AC92A}" srcOrd="2" destOrd="0" presId="urn:microsoft.com/office/officeart/2005/8/layout/hierarchy1"/>
    <dgm:cxn modelId="{63C959A9-E306-4EFD-AC39-FC20FA562D8C}" type="presParOf" srcId="{1F9F6C57-5C8C-45F5-A64C-49FFF7AA395A}" destId="{7C5FC1A6-060F-4CA2-9411-2BC233BBDEB4}" srcOrd="3" destOrd="0" presId="urn:microsoft.com/office/officeart/2005/8/layout/hierarchy1"/>
    <dgm:cxn modelId="{58DD68E4-B482-4791-8262-14790F0F8E2A}" type="presParOf" srcId="{7C5FC1A6-060F-4CA2-9411-2BC233BBDEB4}" destId="{ED805A16-1655-465A-BD17-D90ED268DEB3}" srcOrd="0" destOrd="0" presId="urn:microsoft.com/office/officeart/2005/8/layout/hierarchy1"/>
    <dgm:cxn modelId="{952A8159-AA2F-4B19-A6CD-B4C74B7A65EC}" type="presParOf" srcId="{ED805A16-1655-465A-BD17-D90ED268DEB3}" destId="{B37F81D2-B5E1-48DF-A34E-EA60417FD1FF}" srcOrd="0" destOrd="0" presId="urn:microsoft.com/office/officeart/2005/8/layout/hierarchy1"/>
    <dgm:cxn modelId="{E877748D-11D8-4DE3-91E6-E05F4217A21B}" type="presParOf" srcId="{ED805A16-1655-465A-BD17-D90ED268DEB3}" destId="{59AA66CB-4AF9-4ED5-978F-00C316E33501}" srcOrd="1" destOrd="0" presId="urn:microsoft.com/office/officeart/2005/8/layout/hierarchy1"/>
    <dgm:cxn modelId="{6530A11F-592B-432B-83D1-E5ABF7EFADAB}" type="presParOf" srcId="{7C5FC1A6-060F-4CA2-9411-2BC233BBDEB4}" destId="{EE84F55E-7257-49A7-B41B-D6CEE4B4090B}" srcOrd="1" destOrd="0" presId="urn:microsoft.com/office/officeart/2005/8/layout/hierarchy1"/>
    <dgm:cxn modelId="{1B3E5DD6-56E3-4EF6-A2FC-B40106317517}" type="presParOf" srcId="{1F9F6C57-5C8C-45F5-A64C-49FFF7AA395A}" destId="{AEE10841-B3F9-48E8-B4DF-532C02B4B19C}" srcOrd="4" destOrd="0" presId="urn:microsoft.com/office/officeart/2005/8/layout/hierarchy1"/>
    <dgm:cxn modelId="{F4D1F2E9-B0AF-4B8B-B7ED-C02760073E91}" type="presParOf" srcId="{1F9F6C57-5C8C-45F5-A64C-49FFF7AA395A}" destId="{6F216056-2981-4CE2-8F54-14254E37E1E2}" srcOrd="5" destOrd="0" presId="urn:microsoft.com/office/officeart/2005/8/layout/hierarchy1"/>
    <dgm:cxn modelId="{A503FFC4-AFB4-4BAF-8912-35982FA8C542}" type="presParOf" srcId="{6F216056-2981-4CE2-8F54-14254E37E1E2}" destId="{E3A51689-2903-4BE9-85F4-53A89FCD04CB}" srcOrd="0" destOrd="0" presId="urn:microsoft.com/office/officeart/2005/8/layout/hierarchy1"/>
    <dgm:cxn modelId="{7A6A8122-C46A-4016-86D1-3A9B78EDDEB2}" type="presParOf" srcId="{E3A51689-2903-4BE9-85F4-53A89FCD04CB}" destId="{3178FE9D-FE33-457F-A86C-77F1C4407F73}" srcOrd="0" destOrd="0" presId="urn:microsoft.com/office/officeart/2005/8/layout/hierarchy1"/>
    <dgm:cxn modelId="{81A79CE8-C0A5-4DD3-B421-48DAA9849A56}" type="presParOf" srcId="{E3A51689-2903-4BE9-85F4-53A89FCD04CB}" destId="{9987673E-E323-4D00-B698-DC1343EF4716}" srcOrd="1" destOrd="0" presId="urn:microsoft.com/office/officeart/2005/8/layout/hierarchy1"/>
    <dgm:cxn modelId="{D7A53111-58B5-4086-99FE-026FBD5C71F8}" type="presParOf" srcId="{6F216056-2981-4CE2-8F54-14254E37E1E2}" destId="{30D9C26B-D0BB-49FB-B8AD-489273B6E7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A66E9-8EEB-4E40-ACE5-D4E003E7CF8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3EDAB-1976-4A33-93AD-B3AB32107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16E5F-566F-40E9-B5FB-EAAE1746055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93CCD-DB40-4D20-A551-CD8212F31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22A14-6192-4B13-81AC-49070F56635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22C3C-9EF0-46D4-8867-51360045E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FC9E4-170A-4BDB-8717-4BA049ED148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DC4DA-9A38-4330-A321-74B5A69E5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F00F5-84A7-4B33-9EE2-1E0D058F15D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04999-D3BC-4EA9-971A-D06E05271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F774E-3389-494A-B0F0-CC3F3EAE108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B8CDB-3E0E-41A6-A90B-304C12F19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A2F69-C56E-4DD1-B645-BF4344BE651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40752-A3ED-4954-A018-7F3B20D87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C111D-0756-427F-9ECA-9555CB9F3AD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0CBB-5519-459B-BB7A-99CC1BE5F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B18AA-6293-4979-ABB7-1BCFD5F1ECC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83A5-0BC0-48AA-8898-E10CED1DF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8F190-C11F-4F2B-A9A4-0366E082452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C86E4-A81A-4DCC-9BC7-67056BC74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F0470-7A10-49A7-9C73-33753AA171E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1C44B-4663-4209-AD10-A95B8BDDE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D52773-ADCC-4438-AC61-4C7AA8069BF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5AEC7B-885C-49EF-AAA0-63D2041E6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7/02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150"/>
            <a:ext cx="7772400" cy="3313113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třída obratlovců: </a:t>
            </a:r>
            <a:br>
              <a:rPr lang="cs-CZ" dirty="0" smtClean="0"/>
            </a:br>
            <a:r>
              <a:rPr lang="cs-CZ" sz="8000" dirty="0" smtClean="0"/>
              <a:t>KRUHOÚSTÍ</a:t>
            </a:r>
            <a:endParaRPr lang="cs-CZ" sz="8000" dirty="0"/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1042988" y="4076700"/>
            <a:ext cx="763270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Calibri" pitchFamily="34" charset="0"/>
              </a:rPr>
              <a:t>Klíčová slova</a:t>
            </a:r>
            <a:r>
              <a:rPr lang="cs-CZ" sz="2400">
                <a:latin typeface="Calibri" pitchFamily="34" charset="0"/>
              </a:rPr>
              <a:t>: kruhovitá ústní přísavka, minoha, mihule potoční, říční a mořská …</a:t>
            </a:r>
          </a:p>
          <a:p>
            <a:endParaRPr lang="cs-CZ" sz="2400" u="sng">
              <a:latin typeface="Calibri" pitchFamily="34" charset="0"/>
            </a:endParaRPr>
          </a:p>
          <a:p>
            <a:r>
              <a:rPr lang="cs-CZ" sz="2400" u="sng">
                <a:latin typeface="Calibri" pitchFamily="34" charset="0"/>
              </a:rPr>
              <a:t>Anotace:</a:t>
            </a:r>
            <a:r>
              <a:rPr lang="cs-CZ" sz="2400">
                <a:latin typeface="Calibri" pitchFamily="34" charset="0"/>
              </a:rPr>
              <a:t> Pomocí prezentace seznámení</a:t>
            </a:r>
            <a:r>
              <a:rPr lang="cs-CZ" sz="2400"/>
              <a:t>                                         </a:t>
            </a:r>
            <a:r>
              <a:rPr lang="cs-CZ" sz="2400">
                <a:latin typeface="Calibri" pitchFamily="34" charset="0"/>
              </a:rPr>
              <a:t> s charakteristickými znaky třídy kruhoústí. Porovnání znaků larvy a dospělce. Seznámení s larvou minohou. Zápis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Zástupný symbol pro obsah 7" descr="mihule potoční.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KRUHOÚSTÍ PŘIŠLI KE SVÉMU NÁZVU????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58888" y="5445125"/>
            <a:ext cx="6408737" cy="863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PROTOŽE MAJÍ KRUHOVITOU ÚSTNÍ PŘÍSAVKU</a:t>
            </a:r>
            <a:endParaRPr lang="cs-CZ" sz="2400" dirty="0"/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8101013" y="5013325"/>
            <a:ext cx="935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CHARAKTERISTICKÉ 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kruhovitá ústní přísavka s několika řadami ostrých zubů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nemají vyvinuté čelisti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dýchají žábrami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chrupavčitá kostra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pohyb pomocí ploutevního lemu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vývin nepřímý, přes larvu </a:t>
            </a:r>
            <a:r>
              <a:rPr lang="cs-CZ" dirty="0" err="1" smtClean="0"/>
              <a:t>minohu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ŽIVOT LARVY VERSUS ŽIVOT DOSPĚLCE</a:t>
            </a:r>
            <a:endParaRPr lang="cs-CZ" dirty="0"/>
          </a:p>
        </p:txBody>
      </p:sp>
      <p:sp>
        <p:nvSpPr>
          <p:cNvPr id="17410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/>
              <a:t>LARVA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ŽIVÍ SE DROBNÝMI ORGANISMY, ORGANICKÝMI ZBYTKY, SMĚSÍ KRVE A SVALOVINY RYB</a:t>
            </a:r>
          </a:p>
          <a:p>
            <a:endParaRPr lang="cs-CZ" smtClean="0"/>
          </a:p>
          <a:p>
            <a:r>
              <a:rPr lang="cs-CZ" smtClean="0"/>
              <a:t>VÝVIN NĚKOLIK LET</a:t>
            </a:r>
          </a:p>
        </p:txBody>
      </p:sp>
      <p:sp>
        <p:nvSpPr>
          <p:cNvPr id="17412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mtClean="0"/>
              <a:t>DOSPĚLEC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NEPŘIJÍMÁ POTRAVU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r>
              <a:rPr lang="cs-CZ" smtClean="0"/>
              <a:t>PO TŘENÍ HYNOU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LARVA MINOHA</a:t>
            </a:r>
          </a:p>
        </p:txBody>
      </p:sp>
      <p:pic>
        <p:nvPicPr>
          <p:cNvPr id="18434" name="Zástupný symbol pro obsah 8" descr="minoh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18435" name="TextovéPole 9"/>
          <p:cNvSpPr txBox="1">
            <a:spLocks noChangeArrowheads="1"/>
          </p:cNvSpPr>
          <p:nvPr/>
        </p:nvSpPr>
        <p:spPr bwMode="auto">
          <a:xfrm>
            <a:off x="8101013" y="5013325"/>
            <a:ext cx="935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ZÁSTUPCI 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33375"/>
            <a:ext cx="8229600" cy="2519363"/>
          </a:xfrm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MIHULE MOŘSKÁ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60 – 75 cm </a:t>
            </a:r>
            <a:br>
              <a:rPr lang="cs-CZ" sz="3100" dirty="0" smtClean="0"/>
            </a:br>
            <a:r>
              <a:rPr lang="cs-CZ" sz="3100" dirty="0" smtClean="0"/>
              <a:t>larvy žijí v řekách</a:t>
            </a:r>
            <a:br>
              <a:rPr lang="cs-CZ" sz="3100" dirty="0" smtClean="0"/>
            </a:br>
            <a:r>
              <a:rPr lang="cs-CZ" sz="3100" dirty="0" smtClean="0"/>
              <a:t>dospělci odplouvají do moře na 3 – 4 roky</a:t>
            </a:r>
            <a:br>
              <a:rPr lang="cs-CZ" sz="3100" dirty="0" smtClean="0"/>
            </a:br>
            <a:r>
              <a:rPr lang="cs-CZ" sz="3100" dirty="0" smtClean="0"/>
              <a:t>pak se vrací do řek (migrace), kde se třou a hynou </a:t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400" dirty="0" smtClean="0"/>
              <a:t>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3068638"/>
            <a:ext cx="4038600" cy="3057525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rmAutofit fontScale="92500"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MIHULE ŘÍČNÍ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40 – 50 cm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žije v moři, tře se v řece (migrace)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živí se paraziticky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8200" y="3068638"/>
            <a:ext cx="4038600" cy="3057525"/>
          </a:xfrm>
          <a:solidFill>
            <a:schemeClr val="accent4">
              <a:lumMod val="20000"/>
              <a:lumOff val="80000"/>
            </a:schemeClr>
          </a:solidFill>
        </p:spPr>
        <p:txBody>
          <a:bodyPr rtlCol="0">
            <a:normAutofit fontScale="92500"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MIHULE POTOČNÍ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tělo podobné úhoři</a:t>
            </a:r>
            <a:br>
              <a:rPr lang="cs-CZ" dirty="0" smtClean="0"/>
            </a:br>
            <a:r>
              <a:rPr lang="cs-CZ" dirty="0" smtClean="0"/>
              <a:t>15- 20 cm dlouhé, protáhlé tělo</a:t>
            </a:r>
            <a:br>
              <a:rPr lang="cs-CZ" dirty="0" smtClean="0"/>
            </a:br>
            <a:r>
              <a:rPr lang="cs-CZ" dirty="0" smtClean="0"/>
              <a:t>pohyb pomocí ploutevního lemu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build="allAtOnce" animBg="1"/>
      <p:bldP spid="11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Zástupný symbol pro obsah 15" descr="mihule potoční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1258888" y="1377950"/>
            <a:ext cx="6130925" cy="4752975"/>
          </a:xfrm>
        </p:spPr>
      </p:pic>
      <p:sp>
        <p:nvSpPr>
          <p:cNvPr id="21506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2916238" y="549275"/>
            <a:ext cx="4041775" cy="639763"/>
          </a:xfrm>
        </p:spPr>
        <p:txBody>
          <a:bodyPr/>
          <a:lstStyle/>
          <a:p>
            <a:r>
              <a:rPr lang="cs-CZ" sz="4000" smtClean="0"/>
              <a:t>Mihule potoční</a:t>
            </a:r>
          </a:p>
        </p:txBody>
      </p:sp>
      <p:sp>
        <p:nvSpPr>
          <p:cNvPr id="21507" name="TextovéPole 12"/>
          <p:cNvSpPr txBox="1">
            <a:spLocks noChangeArrowheads="1"/>
          </p:cNvSpPr>
          <p:nvPr/>
        </p:nvSpPr>
        <p:spPr bwMode="auto">
          <a:xfrm>
            <a:off x="8207375" y="6092825"/>
            <a:ext cx="936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Zápis do sešitu: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1.třída obratlovců: KRUHOÚSTÍ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chrupavčitá kostra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dýchají žábrami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mají kruhovitou ústní přísavku </a:t>
            </a:r>
            <a:r>
              <a:rPr lang="cs-CZ" u="sng" dirty="0" smtClean="0"/>
              <a:t>bez čelistí</a:t>
            </a:r>
            <a:r>
              <a:rPr lang="cs-CZ" dirty="0" smtClean="0"/>
              <a:t> a ploutevní ocasní lem ( pohyb)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žijí ve sladkých i slaných vodách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druhy:</a:t>
            </a:r>
            <a:r>
              <a:rPr lang="cs-CZ" dirty="0" smtClean="0"/>
              <a:t> mihule potoční, mihule říční a mihule mořská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Není-li uvedeno jinak, vlastní práce autora</a:t>
            </a:r>
          </a:p>
          <a:p>
            <a:r>
              <a:rPr lang="cs-CZ" sz="1800" smtClean="0"/>
              <a:t>obr. 1 - 3 se souhlasem Renaty Daňkové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253</Words>
  <Application>Microsoft Office PowerPoint</Application>
  <PresentationFormat>On-screen Show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Snímek 1</vt:lpstr>
      <vt:lpstr>1. třída obratlovců:  KRUHOÚSTÍ</vt:lpstr>
      <vt:lpstr>JAK KRUHOÚSTÍ PŘIŠLI KE SVÉMU NÁZVU????</vt:lpstr>
      <vt:lpstr>CHARAKTERISTICKÉ ZNAKY:</vt:lpstr>
      <vt:lpstr>ŽIVOT LARVY VERSUS ŽIVOT DOSPĚLCE</vt:lpstr>
      <vt:lpstr>LARVA MINOHA</vt:lpstr>
      <vt:lpstr>ZÁSTUPCI </vt:lpstr>
      <vt:lpstr>  MIHULE MOŘSKÁ 60 – 75 cm  larvy žijí v řekách dospělci odplouvají do moře na 3 – 4 roky pak se vrací do řek (migrace), kde se třou a hynou     </vt:lpstr>
      <vt:lpstr>Snímek 9</vt:lpstr>
      <vt:lpstr>Snímek 10</vt:lpstr>
      <vt:lpstr>ZDROJE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KRUHOÚSTÍ</dc:title>
  <dc:creator>Jana Střížková</dc:creator>
  <cp:lastModifiedBy>DUM</cp:lastModifiedBy>
  <cp:revision>19</cp:revision>
  <dcterms:modified xsi:type="dcterms:W3CDTF">2013-07-03T19:06:52Z</dcterms:modified>
</cp:coreProperties>
</file>