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8" r:id="rId3"/>
    <p:sldId id="259" r:id="rId4"/>
    <p:sldId id="260" r:id="rId5"/>
    <p:sldId id="261" r:id="rId6"/>
    <p:sldId id="262" r:id="rId7"/>
    <p:sldId id="268" r:id="rId8"/>
    <p:sldId id="266" r:id="rId9"/>
    <p:sldId id="270" r:id="rId10"/>
    <p:sldId id="257" r:id="rId11"/>
    <p:sldId id="26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BD82563-2D65-4E74-8BDA-397CCBF54CC8}" type="doc">
      <dgm:prSet loTypeId="urn:microsoft.com/office/officeart/2005/8/layout/default#1" loCatId="list" qsTypeId="urn:microsoft.com/office/officeart/2005/8/quickstyle/3d1" qsCatId="3D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A8777B30-A3ED-4AEF-9A83-64EF0DBA26D8}">
      <dgm:prSet phldrT="[Text]"/>
      <dgm:spPr/>
      <dgm:t>
        <a:bodyPr/>
        <a:lstStyle/>
        <a:p>
          <a:r>
            <a:rPr lang="cs-CZ" dirty="0" smtClean="0"/>
            <a:t>Máčka skvrnitá </a:t>
          </a:r>
          <a:endParaRPr lang="cs-CZ" dirty="0"/>
        </a:p>
      </dgm:t>
    </dgm:pt>
    <dgm:pt modelId="{2D9127DE-BBFB-48F5-A8AC-6B6FFF4F863C}" type="parTrans" cxnId="{83589FF2-3690-4A9D-960F-517C74527212}">
      <dgm:prSet/>
      <dgm:spPr/>
      <dgm:t>
        <a:bodyPr/>
        <a:lstStyle/>
        <a:p>
          <a:endParaRPr lang="cs-CZ"/>
        </a:p>
      </dgm:t>
    </dgm:pt>
    <dgm:pt modelId="{90568362-07FE-4A31-A8FC-D114EB88ED18}" type="sibTrans" cxnId="{83589FF2-3690-4A9D-960F-517C74527212}">
      <dgm:prSet/>
      <dgm:spPr/>
      <dgm:t>
        <a:bodyPr/>
        <a:lstStyle/>
        <a:p>
          <a:endParaRPr lang="cs-CZ"/>
        </a:p>
      </dgm:t>
    </dgm:pt>
    <dgm:pt modelId="{27D6293A-429C-4B09-B97E-693AE7A0E476}">
      <dgm:prSet phldrT="[Text]"/>
      <dgm:spPr/>
      <dgm:t>
        <a:bodyPr/>
        <a:lstStyle/>
        <a:p>
          <a:r>
            <a:rPr lang="cs-CZ" dirty="0" smtClean="0"/>
            <a:t>Ostroun obecný </a:t>
          </a:r>
          <a:endParaRPr lang="cs-CZ" dirty="0"/>
        </a:p>
      </dgm:t>
    </dgm:pt>
    <dgm:pt modelId="{44A6A802-9DC5-4118-9F09-4E932013CC8F}" type="parTrans" cxnId="{F3CF9C62-A281-4F32-8A2B-6322B29518A9}">
      <dgm:prSet/>
      <dgm:spPr/>
      <dgm:t>
        <a:bodyPr/>
        <a:lstStyle/>
        <a:p>
          <a:endParaRPr lang="cs-CZ"/>
        </a:p>
      </dgm:t>
    </dgm:pt>
    <dgm:pt modelId="{B002BF91-D444-4A1B-A0CD-8C5C5D78CD84}" type="sibTrans" cxnId="{F3CF9C62-A281-4F32-8A2B-6322B29518A9}">
      <dgm:prSet/>
      <dgm:spPr/>
      <dgm:t>
        <a:bodyPr/>
        <a:lstStyle/>
        <a:p>
          <a:endParaRPr lang="cs-CZ"/>
        </a:p>
      </dgm:t>
    </dgm:pt>
    <dgm:pt modelId="{C17947F7-A965-4211-98F3-4C50B95A7051}">
      <dgm:prSet phldrT="[Text]"/>
      <dgm:spPr/>
      <dgm:t>
        <a:bodyPr/>
        <a:lstStyle/>
        <a:p>
          <a:r>
            <a:rPr lang="cs-CZ" dirty="0" smtClean="0"/>
            <a:t>Žralok obrovský</a:t>
          </a:r>
          <a:endParaRPr lang="cs-CZ" dirty="0"/>
        </a:p>
      </dgm:t>
    </dgm:pt>
    <dgm:pt modelId="{8F4B7B80-5596-49D8-86C9-C9796A43C706}" type="parTrans" cxnId="{1D3C7138-9258-45DE-A255-D43C4DDA2A5B}">
      <dgm:prSet/>
      <dgm:spPr/>
      <dgm:t>
        <a:bodyPr/>
        <a:lstStyle/>
        <a:p>
          <a:endParaRPr lang="cs-CZ"/>
        </a:p>
      </dgm:t>
    </dgm:pt>
    <dgm:pt modelId="{C5FB9033-7838-404E-8069-1EDF101E7DD0}" type="sibTrans" cxnId="{1D3C7138-9258-45DE-A255-D43C4DDA2A5B}">
      <dgm:prSet/>
      <dgm:spPr/>
      <dgm:t>
        <a:bodyPr/>
        <a:lstStyle/>
        <a:p>
          <a:endParaRPr lang="cs-CZ"/>
        </a:p>
      </dgm:t>
    </dgm:pt>
    <dgm:pt modelId="{37FD7F6E-C58E-46E3-A99D-B9F80D6B3E76}">
      <dgm:prSet phldrT="[Text]"/>
      <dgm:spPr/>
      <dgm:t>
        <a:bodyPr/>
        <a:lstStyle/>
        <a:p>
          <a:r>
            <a:rPr lang="cs-CZ" dirty="0" smtClean="0"/>
            <a:t>Kladivoun bronzový</a:t>
          </a:r>
          <a:endParaRPr lang="cs-CZ" dirty="0"/>
        </a:p>
      </dgm:t>
    </dgm:pt>
    <dgm:pt modelId="{FF796173-B805-45AD-9822-01671DDDC701}" type="parTrans" cxnId="{CE988A4F-C5DF-4935-94EA-64FB3835BC15}">
      <dgm:prSet/>
      <dgm:spPr/>
      <dgm:t>
        <a:bodyPr/>
        <a:lstStyle/>
        <a:p>
          <a:endParaRPr lang="cs-CZ"/>
        </a:p>
      </dgm:t>
    </dgm:pt>
    <dgm:pt modelId="{44993D40-D02F-4E39-8E97-DB4BB6568C55}" type="sibTrans" cxnId="{CE988A4F-C5DF-4935-94EA-64FB3835BC15}">
      <dgm:prSet/>
      <dgm:spPr/>
      <dgm:t>
        <a:bodyPr/>
        <a:lstStyle/>
        <a:p>
          <a:endParaRPr lang="cs-CZ"/>
        </a:p>
      </dgm:t>
    </dgm:pt>
    <dgm:pt modelId="{9551B509-592E-48C5-8696-993156B17E95}">
      <dgm:prSet phldrT="[Text]"/>
      <dgm:spPr/>
      <dgm:t>
        <a:bodyPr/>
        <a:lstStyle/>
        <a:p>
          <a:r>
            <a:rPr lang="cs-CZ" dirty="0" smtClean="0"/>
            <a:t>piloun</a:t>
          </a:r>
          <a:endParaRPr lang="cs-CZ" dirty="0"/>
        </a:p>
      </dgm:t>
    </dgm:pt>
    <dgm:pt modelId="{6F4CF082-561B-47E3-88AE-48630601F448}" type="parTrans" cxnId="{143A1AE6-9B89-4AFE-A2AE-AABFBB9A66B2}">
      <dgm:prSet/>
      <dgm:spPr/>
      <dgm:t>
        <a:bodyPr/>
        <a:lstStyle/>
        <a:p>
          <a:endParaRPr lang="cs-CZ"/>
        </a:p>
      </dgm:t>
    </dgm:pt>
    <dgm:pt modelId="{C4A8318C-CE3C-43EE-A0AF-ABFE48B4E300}" type="sibTrans" cxnId="{143A1AE6-9B89-4AFE-A2AE-AABFBB9A66B2}">
      <dgm:prSet/>
      <dgm:spPr/>
      <dgm:t>
        <a:bodyPr/>
        <a:lstStyle/>
        <a:p>
          <a:endParaRPr lang="cs-CZ"/>
        </a:p>
      </dgm:t>
    </dgm:pt>
    <dgm:pt modelId="{DAD92340-85C9-435A-8155-6FD61514D897}" type="pres">
      <dgm:prSet presAssocID="{0BD82563-2D65-4E74-8BDA-397CCBF54CC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C86D856-F788-466A-BAE5-C9C1D6C6E58A}" type="pres">
      <dgm:prSet presAssocID="{A8777B30-A3ED-4AEF-9A83-64EF0DBA26D8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DCAF66-2013-4EA2-861D-DDCED2C82CAE}" type="pres">
      <dgm:prSet presAssocID="{90568362-07FE-4A31-A8FC-D114EB88ED18}" presName="sibTrans" presStyleCnt="0"/>
      <dgm:spPr/>
    </dgm:pt>
    <dgm:pt modelId="{AD0979C0-8759-4F36-92BF-79A77625DEFE}" type="pres">
      <dgm:prSet presAssocID="{27D6293A-429C-4B09-B97E-693AE7A0E476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182073-EC71-4034-A05C-FD07D4376728}" type="pres">
      <dgm:prSet presAssocID="{B002BF91-D444-4A1B-A0CD-8C5C5D78CD84}" presName="sibTrans" presStyleCnt="0"/>
      <dgm:spPr/>
    </dgm:pt>
    <dgm:pt modelId="{EB138F2C-D6E8-4966-A844-0C6A30D11A47}" type="pres">
      <dgm:prSet presAssocID="{C17947F7-A965-4211-98F3-4C50B95A7051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B5FB78-ADEC-40FE-8612-E4B619B06579}" type="pres">
      <dgm:prSet presAssocID="{C5FB9033-7838-404E-8069-1EDF101E7DD0}" presName="sibTrans" presStyleCnt="0"/>
      <dgm:spPr/>
    </dgm:pt>
    <dgm:pt modelId="{CD29FCAF-5B48-4C83-B841-86EB4EECF3FB}" type="pres">
      <dgm:prSet presAssocID="{37FD7F6E-C58E-46E3-A99D-B9F80D6B3E7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C77B80-82DC-48DE-9C14-B1F8193654F6}" type="pres">
      <dgm:prSet presAssocID="{44993D40-D02F-4E39-8E97-DB4BB6568C55}" presName="sibTrans" presStyleCnt="0"/>
      <dgm:spPr/>
    </dgm:pt>
    <dgm:pt modelId="{2DE61BD8-DFF3-4884-B207-868ECC89AFF8}" type="pres">
      <dgm:prSet presAssocID="{9551B509-592E-48C5-8696-993156B17E95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7AEECD8-08BE-4952-A715-FD291CDAFC02}" type="presOf" srcId="{9551B509-592E-48C5-8696-993156B17E95}" destId="{2DE61BD8-DFF3-4884-B207-868ECC89AFF8}" srcOrd="0" destOrd="0" presId="urn:microsoft.com/office/officeart/2005/8/layout/default#1"/>
    <dgm:cxn modelId="{0D41847E-1D72-4001-8EE4-E9960F4329F6}" type="presOf" srcId="{0BD82563-2D65-4E74-8BDA-397CCBF54CC8}" destId="{DAD92340-85C9-435A-8155-6FD61514D897}" srcOrd="0" destOrd="0" presId="urn:microsoft.com/office/officeart/2005/8/layout/default#1"/>
    <dgm:cxn modelId="{D015AF33-49EA-45F1-941D-4311557D9B46}" type="presOf" srcId="{37FD7F6E-C58E-46E3-A99D-B9F80D6B3E76}" destId="{CD29FCAF-5B48-4C83-B841-86EB4EECF3FB}" srcOrd="0" destOrd="0" presId="urn:microsoft.com/office/officeart/2005/8/layout/default#1"/>
    <dgm:cxn modelId="{83589FF2-3690-4A9D-960F-517C74527212}" srcId="{0BD82563-2D65-4E74-8BDA-397CCBF54CC8}" destId="{A8777B30-A3ED-4AEF-9A83-64EF0DBA26D8}" srcOrd="0" destOrd="0" parTransId="{2D9127DE-BBFB-48F5-A8AC-6B6FFF4F863C}" sibTransId="{90568362-07FE-4A31-A8FC-D114EB88ED18}"/>
    <dgm:cxn modelId="{143A1AE6-9B89-4AFE-A2AE-AABFBB9A66B2}" srcId="{0BD82563-2D65-4E74-8BDA-397CCBF54CC8}" destId="{9551B509-592E-48C5-8696-993156B17E95}" srcOrd="4" destOrd="0" parTransId="{6F4CF082-561B-47E3-88AE-48630601F448}" sibTransId="{C4A8318C-CE3C-43EE-A0AF-ABFE48B4E300}"/>
    <dgm:cxn modelId="{349BBFA0-F5E6-483E-AAEC-F832831E99A4}" type="presOf" srcId="{27D6293A-429C-4B09-B97E-693AE7A0E476}" destId="{AD0979C0-8759-4F36-92BF-79A77625DEFE}" srcOrd="0" destOrd="0" presId="urn:microsoft.com/office/officeart/2005/8/layout/default#1"/>
    <dgm:cxn modelId="{1D3C7138-9258-45DE-A255-D43C4DDA2A5B}" srcId="{0BD82563-2D65-4E74-8BDA-397CCBF54CC8}" destId="{C17947F7-A965-4211-98F3-4C50B95A7051}" srcOrd="2" destOrd="0" parTransId="{8F4B7B80-5596-49D8-86C9-C9796A43C706}" sibTransId="{C5FB9033-7838-404E-8069-1EDF101E7DD0}"/>
    <dgm:cxn modelId="{CE988A4F-C5DF-4935-94EA-64FB3835BC15}" srcId="{0BD82563-2D65-4E74-8BDA-397CCBF54CC8}" destId="{37FD7F6E-C58E-46E3-A99D-B9F80D6B3E76}" srcOrd="3" destOrd="0" parTransId="{FF796173-B805-45AD-9822-01671DDDC701}" sibTransId="{44993D40-D02F-4E39-8E97-DB4BB6568C55}"/>
    <dgm:cxn modelId="{B83F64E8-AA6A-493B-9404-431BDDB5517B}" type="presOf" srcId="{C17947F7-A965-4211-98F3-4C50B95A7051}" destId="{EB138F2C-D6E8-4966-A844-0C6A30D11A47}" srcOrd="0" destOrd="0" presId="urn:microsoft.com/office/officeart/2005/8/layout/default#1"/>
    <dgm:cxn modelId="{F3CF9C62-A281-4F32-8A2B-6322B29518A9}" srcId="{0BD82563-2D65-4E74-8BDA-397CCBF54CC8}" destId="{27D6293A-429C-4B09-B97E-693AE7A0E476}" srcOrd="1" destOrd="0" parTransId="{44A6A802-9DC5-4118-9F09-4E932013CC8F}" sibTransId="{B002BF91-D444-4A1B-A0CD-8C5C5D78CD84}"/>
    <dgm:cxn modelId="{A9F6B667-E63A-4DF8-8F1F-E8DBB15415FE}" type="presOf" srcId="{A8777B30-A3ED-4AEF-9A83-64EF0DBA26D8}" destId="{EC86D856-F788-466A-BAE5-C9C1D6C6E58A}" srcOrd="0" destOrd="0" presId="urn:microsoft.com/office/officeart/2005/8/layout/default#1"/>
    <dgm:cxn modelId="{6AD2EA8F-354C-41CB-85AD-290A901891C9}" type="presParOf" srcId="{DAD92340-85C9-435A-8155-6FD61514D897}" destId="{EC86D856-F788-466A-BAE5-C9C1D6C6E58A}" srcOrd="0" destOrd="0" presId="urn:microsoft.com/office/officeart/2005/8/layout/default#1"/>
    <dgm:cxn modelId="{8D8368F7-DF91-435D-978B-7C5CF06CB9C4}" type="presParOf" srcId="{DAD92340-85C9-435A-8155-6FD61514D897}" destId="{ABDCAF66-2013-4EA2-861D-DDCED2C82CAE}" srcOrd="1" destOrd="0" presId="urn:microsoft.com/office/officeart/2005/8/layout/default#1"/>
    <dgm:cxn modelId="{A1AE6867-2C3B-42DB-A149-6D740E8F98A2}" type="presParOf" srcId="{DAD92340-85C9-435A-8155-6FD61514D897}" destId="{AD0979C0-8759-4F36-92BF-79A77625DEFE}" srcOrd="2" destOrd="0" presId="urn:microsoft.com/office/officeart/2005/8/layout/default#1"/>
    <dgm:cxn modelId="{3D49CE9F-D0A3-4429-9121-94EB8619A10C}" type="presParOf" srcId="{DAD92340-85C9-435A-8155-6FD61514D897}" destId="{AC182073-EC71-4034-A05C-FD07D4376728}" srcOrd="3" destOrd="0" presId="urn:microsoft.com/office/officeart/2005/8/layout/default#1"/>
    <dgm:cxn modelId="{3D620FA5-28CD-4AE9-A1F0-72BD983921C7}" type="presParOf" srcId="{DAD92340-85C9-435A-8155-6FD61514D897}" destId="{EB138F2C-D6E8-4966-A844-0C6A30D11A47}" srcOrd="4" destOrd="0" presId="urn:microsoft.com/office/officeart/2005/8/layout/default#1"/>
    <dgm:cxn modelId="{82F18014-1905-4D06-93DD-A0394092A9B6}" type="presParOf" srcId="{DAD92340-85C9-435A-8155-6FD61514D897}" destId="{D9B5FB78-ADEC-40FE-8612-E4B619B06579}" srcOrd="5" destOrd="0" presId="urn:microsoft.com/office/officeart/2005/8/layout/default#1"/>
    <dgm:cxn modelId="{E2F9160E-EB14-45C6-8688-294F8188B0A1}" type="presParOf" srcId="{DAD92340-85C9-435A-8155-6FD61514D897}" destId="{CD29FCAF-5B48-4C83-B841-86EB4EECF3FB}" srcOrd="6" destOrd="0" presId="urn:microsoft.com/office/officeart/2005/8/layout/default#1"/>
    <dgm:cxn modelId="{27E154C4-590D-4379-961D-79F3D323765F}" type="presParOf" srcId="{DAD92340-85C9-435A-8155-6FD61514D897}" destId="{B0C77B80-82DC-48DE-9C14-B1F8193654F6}" srcOrd="7" destOrd="0" presId="urn:microsoft.com/office/officeart/2005/8/layout/default#1"/>
    <dgm:cxn modelId="{98471DF9-8D37-4FA5-9029-9B7026124208}" type="presParOf" srcId="{DAD92340-85C9-435A-8155-6FD61514D897}" destId="{2DE61BD8-DFF3-4884-B207-868ECC89AFF8}" srcOrd="8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D82563-2D65-4E74-8BDA-397CCBF54CC8}" type="doc">
      <dgm:prSet loTypeId="urn:microsoft.com/office/officeart/2005/8/layout/default#1" loCatId="list" qsTypeId="urn:microsoft.com/office/officeart/2005/8/quickstyle/3d1" qsCatId="3D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C17947F7-A965-4211-98F3-4C50B95A7051}">
      <dgm:prSet phldrT="[Text]"/>
      <dgm:spPr/>
      <dgm:t>
        <a:bodyPr/>
        <a:lstStyle/>
        <a:p>
          <a:r>
            <a:rPr lang="cs-CZ" dirty="0" smtClean="0"/>
            <a:t>Rejnok ostnatý</a:t>
          </a:r>
          <a:endParaRPr lang="cs-CZ" dirty="0"/>
        </a:p>
      </dgm:t>
    </dgm:pt>
    <dgm:pt modelId="{8F4B7B80-5596-49D8-86C9-C9796A43C706}" type="parTrans" cxnId="{1D3C7138-9258-45DE-A255-D43C4DDA2A5B}">
      <dgm:prSet/>
      <dgm:spPr/>
      <dgm:t>
        <a:bodyPr/>
        <a:lstStyle/>
        <a:p>
          <a:endParaRPr lang="cs-CZ"/>
        </a:p>
      </dgm:t>
    </dgm:pt>
    <dgm:pt modelId="{C5FB9033-7838-404E-8069-1EDF101E7DD0}" type="sibTrans" cxnId="{1D3C7138-9258-45DE-A255-D43C4DDA2A5B}">
      <dgm:prSet/>
      <dgm:spPr/>
      <dgm:t>
        <a:bodyPr/>
        <a:lstStyle/>
        <a:p>
          <a:endParaRPr lang="cs-CZ"/>
        </a:p>
      </dgm:t>
    </dgm:pt>
    <dgm:pt modelId="{37FD7F6E-C58E-46E3-A99D-B9F80D6B3E76}">
      <dgm:prSet phldrT="[Text]"/>
      <dgm:spPr/>
      <dgm:t>
        <a:bodyPr/>
        <a:lstStyle/>
        <a:p>
          <a:r>
            <a:rPr lang="cs-CZ" dirty="0" smtClean="0"/>
            <a:t>Manta atlantská</a:t>
          </a:r>
          <a:endParaRPr lang="cs-CZ" dirty="0"/>
        </a:p>
      </dgm:t>
    </dgm:pt>
    <dgm:pt modelId="{FF796173-B805-45AD-9822-01671DDDC701}" type="parTrans" cxnId="{CE988A4F-C5DF-4935-94EA-64FB3835BC15}">
      <dgm:prSet/>
      <dgm:spPr/>
      <dgm:t>
        <a:bodyPr/>
        <a:lstStyle/>
        <a:p>
          <a:endParaRPr lang="cs-CZ"/>
        </a:p>
      </dgm:t>
    </dgm:pt>
    <dgm:pt modelId="{44993D40-D02F-4E39-8E97-DB4BB6568C55}" type="sibTrans" cxnId="{CE988A4F-C5DF-4935-94EA-64FB3835BC15}">
      <dgm:prSet/>
      <dgm:spPr/>
      <dgm:t>
        <a:bodyPr/>
        <a:lstStyle/>
        <a:p>
          <a:endParaRPr lang="cs-CZ"/>
        </a:p>
      </dgm:t>
    </dgm:pt>
    <dgm:pt modelId="{9551B509-592E-48C5-8696-993156B17E95}">
      <dgm:prSet phldrT="[Text]"/>
      <dgm:spPr/>
      <dgm:t>
        <a:bodyPr/>
        <a:lstStyle/>
        <a:p>
          <a:r>
            <a:rPr lang="cs-CZ" dirty="0" smtClean="0"/>
            <a:t>Parejnok elektrický</a:t>
          </a:r>
          <a:endParaRPr lang="cs-CZ" dirty="0"/>
        </a:p>
      </dgm:t>
    </dgm:pt>
    <dgm:pt modelId="{6F4CF082-561B-47E3-88AE-48630601F448}" type="parTrans" cxnId="{143A1AE6-9B89-4AFE-A2AE-AABFBB9A66B2}">
      <dgm:prSet/>
      <dgm:spPr/>
      <dgm:t>
        <a:bodyPr/>
        <a:lstStyle/>
        <a:p>
          <a:endParaRPr lang="cs-CZ"/>
        </a:p>
      </dgm:t>
    </dgm:pt>
    <dgm:pt modelId="{C4A8318C-CE3C-43EE-A0AF-ABFE48B4E300}" type="sibTrans" cxnId="{143A1AE6-9B89-4AFE-A2AE-AABFBB9A66B2}">
      <dgm:prSet/>
      <dgm:spPr/>
      <dgm:t>
        <a:bodyPr/>
        <a:lstStyle/>
        <a:p>
          <a:endParaRPr lang="cs-CZ"/>
        </a:p>
      </dgm:t>
    </dgm:pt>
    <dgm:pt modelId="{DAD92340-85C9-435A-8155-6FD61514D897}" type="pres">
      <dgm:prSet presAssocID="{0BD82563-2D65-4E74-8BDA-397CCBF54CC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B138F2C-D6E8-4966-A844-0C6A30D11A47}" type="pres">
      <dgm:prSet presAssocID="{C17947F7-A965-4211-98F3-4C50B95A7051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B5FB78-ADEC-40FE-8612-E4B619B06579}" type="pres">
      <dgm:prSet presAssocID="{C5FB9033-7838-404E-8069-1EDF101E7DD0}" presName="sibTrans" presStyleCnt="0"/>
      <dgm:spPr/>
    </dgm:pt>
    <dgm:pt modelId="{CD29FCAF-5B48-4C83-B841-86EB4EECF3FB}" type="pres">
      <dgm:prSet presAssocID="{37FD7F6E-C58E-46E3-A99D-B9F80D6B3E76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C77B80-82DC-48DE-9C14-B1F8193654F6}" type="pres">
      <dgm:prSet presAssocID="{44993D40-D02F-4E39-8E97-DB4BB6568C55}" presName="sibTrans" presStyleCnt="0"/>
      <dgm:spPr/>
    </dgm:pt>
    <dgm:pt modelId="{2DE61BD8-DFF3-4884-B207-868ECC89AFF8}" type="pres">
      <dgm:prSet presAssocID="{9551B509-592E-48C5-8696-993156B17E95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6E45657-E6DA-43A2-B60F-8219BE535760}" type="presOf" srcId="{C17947F7-A965-4211-98F3-4C50B95A7051}" destId="{EB138F2C-D6E8-4966-A844-0C6A30D11A47}" srcOrd="0" destOrd="0" presId="urn:microsoft.com/office/officeart/2005/8/layout/default#1"/>
    <dgm:cxn modelId="{BA1F23DA-E4B2-4947-93DD-6BB4799F43FE}" type="presOf" srcId="{37FD7F6E-C58E-46E3-A99D-B9F80D6B3E76}" destId="{CD29FCAF-5B48-4C83-B841-86EB4EECF3FB}" srcOrd="0" destOrd="0" presId="urn:microsoft.com/office/officeart/2005/8/layout/default#1"/>
    <dgm:cxn modelId="{143A1AE6-9B89-4AFE-A2AE-AABFBB9A66B2}" srcId="{0BD82563-2D65-4E74-8BDA-397CCBF54CC8}" destId="{9551B509-592E-48C5-8696-993156B17E95}" srcOrd="2" destOrd="0" parTransId="{6F4CF082-561B-47E3-88AE-48630601F448}" sibTransId="{C4A8318C-CE3C-43EE-A0AF-ABFE48B4E300}"/>
    <dgm:cxn modelId="{6D5A7E47-9BD0-4E10-B635-F6C52F976E7D}" type="presOf" srcId="{9551B509-592E-48C5-8696-993156B17E95}" destId="{2DE61BD8-DFF3-4884-B207-868ECC89AFF8}" srcOrd="0" destOrd="0" presId="urn:microsoft.com/office/officeart/2005/8/layout/default#1"/>
    <dgm:cxn modelId="{1D3C7138-9258-45DE-A255-D43C4DDA2A5B}" srcId="{0BD82563-2D65-4E74-8BDA-397CCBF54CC8}" destId="{C17947F7-A965-4211-98F3-4C50B95A7051}" srcOrd="0" destOrd="0" parTransId="{8F4B7B80-5596-49D8-86C9-C9796A43C706}" sibTransId="{C5FB9033-7838-404E-8069-1EDF101E7DD0}"/>
    <dgm:cxn modelId="{CE988A4F-C5DF-4935-94EA-64FB3835BC15}" srcId="{0BD82563-2D65-4E74-8BDA-397CCBF54CC8}" destId="{37FD7F6E-C58E-46E3-A99D-B9F80D6B3E76}" srcOrd="1" destOrd="0" parTransId="{FF796173-B805-45AD-9822-01671DDDC701}" sibTransId="{44993D40-D02F-4E39-8E97-DB4BB6568C55}"/>
    <dgm:cxn modelId="{2CEC89FD-C4ED-41BC-B1D0-836C40A9AA9F}" type="presOf" srcId="{0BD82563-2D65-4E74-8BDA-397CCBF54CC8}" destId="{DAD92340-85C9-435A-8155-6FD61514D897}" srcOrd="0" destOrd="0" presId="urn:microsoft.com/office/officeart/2005/8/layout/default#1"/>
    <dgm:cxn modelId="{AD06A3E7-3C1A-4310-90D0-EE7714EE484B}" type="presParOf" srcId="{DAD92340-85C9-435A-8155-6FD61514D897}" destId="{EB138F2C-D6E8-4966-A844-0C6A30D11A47}" srcOrd="0" destOrd="0" presId="urn:microsoft.com/office/officeart/2005/8/layout/default#1"/>
    <dgm:cxn modelId="{69081CE4-7082-4093-B687-3B08552D5D84}" type="presParOf" srcId="{DAD92340-85C9-435A-8155-6FD61514D897}" destId="{D9B5FB78-ADEC-40FE-8612-E4B619B06579}" srcOrd="1" destOrd="0" presId="urn:microsoft.com/office/officeart/2005/8/layout/default#1"/>
    <dgm:cxn modelId="{6B6DA870-082B-4000-BDBF-328A7C00FF99}" type="presParOf" srcId="{DAD92340-85C9-435A-8155-6FD61514D897}" destId="{CD29FCAF-5B48-4C83-B841-86EB4EECF3FB}" srcOrd="2" destOrd="0" presId="urn:microsoft.com/office/officeart/2005/8/layout/default#1"/>
    <dgm:cxn modelId="{B6D059C3-F3BC-442F-BF92-AB4E8AD42D24}" type="presParOf" srcId="{DAD92340-85C9-435A-8155-6FD61514D897}" destId="{B0C77B80-82DC-48DE-9C14-B1F8193654F6}" srcOrd="3" destOrd="0" presId="urn:microsoft.com/office/officeart/2005/8/layout/default#1"/>
    <dgm:cxn modelId="{1A1CDDD3-D714-4B9D-A83B-2804659765A6}" type="presParOf" srcId="{DAD92340-85C9-435A-8155-6FD61514D897}" destId="{2DE61BD8-DFF3-4884-B207-868ECC89AFF8}" srcOrd="4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8BB5FA-879C-46BD-A89E-CF050A30586C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F04714-AEEE-42C0-8912-65AF6102B2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7BEDDA-2911-4674-81E8-D294E1A9C84F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5DC287-9F87-4996-8763-4CD874933D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96FFA7-85CA-488A-98DA-94202E619316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A420F6-90F7-43B6-9ACB-16DF31A658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5089BD-1BDD-4A98-9805-350D5B4EFB20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1837A-D298-4F6E-BC02-D81F217A23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ED7E1E-C2F8-44E7-81A0-FE0AF8DAF6E4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50EB59-7607-4F50-8C80-E8FCD0D632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F9C908-FD5D-42A5-8630-5F9C9DE1656D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3C79C9-F985-4925-A14D-417D308C6C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71BEE1-C9FB-4D4F-B7A7-568670811A61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FD706E-572C-4D06-B11A-43E1FB62C6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77E21-D9A2-4A0F-87B7-E7DE22020553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8F4EBB-E230-4D05-8B22-5BEB28C1DD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B8FC6-5691-4162-8DB3-B283F30A9CAB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5D02B5-690B-45C3-A776-131F78649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5C4FCA-FB29-4CF6-A399-65EB12555E09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BEBB00-59AF-4FF8-BDA4-54BF9B55C8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519932-F001-43AC-9DDF-CBDF490CC102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95A29-8B5B-4588-9E64-4CFA0578CF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7F18AEB-F5AD-4E47-8F51-B15591816B1F}" type="datetimeFigureOut">
              <a:rPr lang="cs-CZ"/>
              <a:pPr>
                <a:defRPr/>
              </a:pPr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64E59BF-7AE7-49D3-8635-9BB50A3102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 l="1645" t="14583" r="3758" b="10417"/>
          <a:stretch>
            <a:fillRect/>
          </a:stretch>
        </p:blipFill>
        <p:spPr bwMode="auto">
          <a:xfrm>
            <a:off x="500063" y="0"/>
            <a:ext cx="828675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                                                  </a:t>
            </a:r>
          </a:p>
          <a:p>
            <a:pPr>
              <a:buFont typeface="Arial" charset="0"/>
              <a:buNone/>
            </a:pP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Výukový materiál </a:t>
            </a:r>
          </a:p>
          <a:p>
            <a:pPr>
              <a:buFont typeface="Arial" charset="0"/>
              <a:buNone/>
            </a:pP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                                    </a:t>
            </a:r>
            <a:r>
              <a:rPr lang="cs-CZ" sz="300" b="1" smtClean="0">
                <a:solidFill>
                  <a:schemeClr val="bg1"/>
                </a:solidFill>
                <a:cs typeface="Times New Roman" pitchFamily="18" charset="0"/>
              </a:rPr>
              <a:t>    </a:t>
            </a:r>
            <a:r>
              <a:rPr lang="cs-CZ" sz="3000" b="1" smtClean="0">
                <a:solidFill>
                  <a:schemeClr val="bg1"/>
                </a:solidFill>
                <a:cs typeface="Times New Roman" pitchFamily="18" charset="0"/>
              </a:rPr>
              <a:t>zpracovaný  v rámci projektu</a:t>
            </a: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Registrační číslo projektu: </a:t>
            </a:r>
            <a:r>
              <a:rPr lang="cs-CZ" sz="2000" smtClean="0"/>
              <a:t>CZ 1.07/1.4.00/21.1886</a:t>
            </a:r>
            <a:endParaRPr lang="cs-CZ" sz="2000" b="1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Šablona: 52                                     Sada:  </a:t>
            </a:r>
            <a:r>
              <a:rPr lang="cs-CZ" sz="2000" smtClean="0">
                <a:cs typeface="Times New Roman" pitchFamily="18" charset="0"/>
              </a:rPr>
              <a:t>Př 7/03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Předmět: </a:t>
            </a:r>
            <a:r>
              <a:rPr lang="cs-CZ" sz="2000" smtClean="0">
                <a:cs typeface="Times New Roman" pitchFamily="18" charset="0"/>
              </a:rPr>
              <a:t>přírodopis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Ročník: </a:t>
            </a:r>
            <a:r>
              <a:rPr lang="cs-CZ" sz="2000" smtClean="0">
                <a:cs typeface="Times New Roman" pitchFamily="18" charset="0"/>
              </a:rPr>
              <a:t>7. 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Jméno autora (vč. titul): </a:t>
            </a:r>
            <a:r>
              <a:rPr lang="cs-CZ" sz="2000" smtClean="0">
                <a:cs typeface="Times New Roman" pitchFamily="18" charset="0"/>
              </a:rPr>
              <a:t>Mgr. Petr Střížek</a:t>
            </a:r>
            <a:r>
              <a:rPr lang="cs-CZ" sz="2000" b="1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2000" b="1" smtClean="0">
                <a:cs typeface="Times New Roman" pitchFamily="18" charset="0"/>
              </a:rPr>
              <a:t>		Škola – adresa: </a:t>
            </a:r>
            <a:r>
              <a:rPr lang="cs-CZ" sz="2000" smtClean="0">
                <a:cs typeface="Times New Roman" pitchFamily="18" charset="0"/>
              </a:rPr>
              <a:t>ZŠ Ústí nad Labem – Hluboká 150  </a:t>
            </a:r>
          </a:p>
          <a:p>
            <a:pPr>
              <a:buFont typeface="Arial" charset="0"/>
              <a:buNone/>
            </a:pPr>
            <a:endParaRPr lang="cs-CZ" sz="2800" b="1" smtClean="0"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z="2800" b="1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/>
          <a:srcRect l="5133" t="21875" r="10173" b="12500"/>
          <a:stretch>
            <a:fillRect/>
          </a:stretch>
        </p:blipFill>
        <p:spPr bwMode="auto">
          <a:xfrm>
            <a:off x="611188" y="188913"/>
            <a:ext cx="2492375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obrázek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2133600"/>
            <a:ext cx="5603875" cy="13668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66775" y="1628775"/>
            <a:ext cx="7772400" cy="2232025"/>
          </a:xfrm>
          <a:solidFill>
            <a:schemeClr val="accent5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2. třída obratlovců: </a:t>
            </a:r>
            <a:br>
              <a:rPr lang="cs-CZ" dirty="0" smtClean="0"/>
            </a:br>
            <a:r>
              <a:rPr lang="cs-CZ" sz="8000" dirty="0" smtClean="0"/>
              <a:t>PARYBY</a:t>
            </a:r>
            <a:endParaRPr lang="cs-CZ" sz="8000" dirty="0"/>
          </a:p>
        </p:txBody>
      </p:sp>
      <p:pic>
        <p:nvPicPr>
          <p:cNvPr id="14338" name="Picture 2" descr="C:\Documents and Settings\User\Local Settings\Temporary Internet Files\Content.IE5\T4N5STZ5\MC90021695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51500" y="101600"/>
            <a:ext cx="2765425" cy="1887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3" descr="C:\Documents and Settings\User\Local Settings\Temporary Internet Files\Content.IE5\G730MSV2\MC90030865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00113" y="260350"/>
            <a:ext cx="2970212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042988" y="4076700"/>
            <a:ext cx="7632700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u="sng">
                <a:latin typeface="Calibri" pitchFamily="34" charset="0"/>
              </a:rPr>
              <a:t>Klíčová slova</a:t>
            </a:r>
            <a:r>
              <a:rPr lang="cs-CZ" sz="2400">
                <a:latin typeface="Calibri" pitchFamily="34" charset="0"/>
              </a:rPr>
              <a:t>: žralok, nesouměrná ocasní ploutev, rejnok, máčka ladní, ostroun obecný, kladivoun, piloun, manta atlantská, parejnok elektrický…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2400" u="sng">
                <a:latin typeface="Calibri" pitchFamily="34" charset="0"/>
              </a:rPr>
              <a:t>Anotace:</a:t>
            </a:r>
            <a:r>
              <a:rPr lang="cs-CZ" sz="2400">
                <a:latin typeface="Calibri" pitchFamily="34" charset="0"/>
              </a:rPr>
              <a:t> Pomocí prezentace seznámení s charakteristickými znaky třídy paryb. Popisování základních znaků žraloků a rejnoků a jejich druhů. Zápis do sešitu.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CHARAKTERISTIKA PARYB: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MOŘŠTÍ ŽIVOČICHOVÉ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MAJÍ CHRUPAVČITOU KOSTRU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DÝCHAJÍ ŽÁBRAMI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ŽÁBRY NEJSOU KRYTY SKŘELEMI – PROTO SE MUSÍ NEUSTÁLE POHYBOVAT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POHYB JIM UMOŽŇUJÍ PLOUTVE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15363" name="Picture 2" descr="C:\Documents and Settings\User\Local Settings\Temporary Internet Files\Content.IE5\T4N5STZ5\MC90008403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13188" y="2492375"/>
            <a:ext cx="5230812" cy="1658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ŽRALOCI</a:t>
            </a: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VELIKOST: 0,5 – 18 metrů</a:t>
            </a:r>
          </a:p>
          <a:p>
            <a:r>
              <a:rPr lang="cs-CZ" smtClean="0"/>
              <a:t>OCASNÍ PLOUTEV je svislá, nesouměrná, horní lalok je větší než dolní</a:t>
            </a:r>
          </a:p>
        </p:txBody>
      </p:sp>
      <p:pic>
        <p:nvPicPr>
          <p:cNvPr id="16387" name="Picture 6" descr="C:\Documents and Settings\User\Local Settings\Temporary Internet Files\Content.IE5\M8KCAMID\MC90015551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3644900"/>
            <a:ext cx="6246812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ovací šipka 9"/>
          <p:cNvCxnSpPr/>
          <p:nvPr/>
        </p:nvCxnSpPr>
        <p:spPr>
          <a:xfrm>
            <a:off x="4932363" y="2924175"/>
            <a:ext cx="2232025" cy="1081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Praktický úkol:</a:t>
            </a:r>
            <a:endParaRPr lang="cs-CZ" dirty="0"/>
          </a:p>
        </p:txBody>
      </p:sp>
      <p:sp>
        <p:nvSpPr>
          <p:cNvPr id="17410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Arial" charset="0"/>
              <a:buNone/>
            </a:pPr>
            <a:r>
              <a:rPr lang="cs-CZ" smtClean="0"/>
              <a:t>Nakresli nebo z víček sestav osově souměrný obraz.</a:t>
            </a:r>
          </a:p>
        </p:txBody>
      </p:sp>
      <p:pic>
        <p:nvPicPr>
          <p:cNvPr id="4098" name="Picture 2" descr="C:\Documents and Settings\User\Local Settings\Temporary Internet Files\Content.IE5\M8KCAMID\MP90043314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6238" y="2997200"/>
            <a:ext cx="3703637" cy="317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2" name="Přímá spojovací čára 11"/>
          <p:cNvCxnSpPr/>
          <p:nvPr/>
        </p:nvCxnSpPr>
        <p:spPr>
          <a:xfrm flipH="1">
            <a:off x="4643438" y="2997200"/>
            <a:ext cx="52387" cy="324008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89600"/>
          </a:xfrm>
        </p:spPr>
        <p:txBody>
          <a:bodyPr/>
          <a:lstStyle/>
          <a:p>
            <a:r>
              <a:rPr lang="cs-CZ" smtClean="0"/>
              <a:t>Kůži žralokům pokrývají </a:t>
            </a:r>
            <a:r>
              <a:rPr lang="cs-CZ" b="1" smtClean="0"/>
              <a:t>šupiny</a:t>
            </a:r>
            <a:r>
              <a:rPr lang="cs-CZ" smtClean="0"/>
              <a:t>, které vybíhají v tvrdé a  ostré hroty.</a:t>
            </a:r>
          </a:p>
          <a:p>
            <a:endParaRPr lang="cs-CZ" smtClean="0"/>
          </a:p>
          <a:p>
            <a:r>
              <a:rPr lang="cs-CZ" smtClean="0"/>
              <a:t>Čelisti mají posety </a:t>
            </a:r>
            <a:r>
              <a:rPr lang="cs-CZ" b="1" smtClean="0"/>
              <a:t>zuby</a:t>
            </a:r>
            <a:r>
              <a:rPr lang="cs-CZ" smtClean="0"/>
              <a:t> v několika řadách, pokud jim zub vypadne, je nahrazen zubem </a:t>
            </a:r>
            <a:r>
              <a:rPr lang="cs-CZ" smtClean="0">
                <a:latin typeface="Arial" charset="0"/>
              </a:rPr>
              <a:t>                </a:t>
            </a:r>
            <a:r>
              <a:rPr lang="cs-CZ" smtClean="0"/>
              <a:t>z další řady.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r>
              <a:rPr lang="cs-CZ" b="1" smtClean="0"/>
              <a:t>Potrava:</a:t>
            </a:r>
            <a:r>
              <a:rPr lang="cs-CZ" smtClean="0"/>
              <a:t> ryby, mořští živočichové, menší žraloci, uhynulí živočichové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Druhy žraloků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86D856-F788-466A-BAE5-C9C1D6C6E5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EC86D856-F788-466A-BAE5-C9C1D6C6E5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EC86D856-F788-466A-BAE5-C9C1D6C6E5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D0979C0-8759-4F36-92BF-79A77625DE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AD0979C0-8759-4F36-92BF-79A77625DE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AD0979C0-8759-4F36-92BF-79A77625DE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138F2C-D6E8-4966-A844-0C6A30D11A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EB138F2C-D6E8-4966-A844-0C6A30D11A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EB138F2C-D6E8-4966-A844-0C6A30D11A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D29FCAF-5B48-4C83-B841-86EB4EECF3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CD29FCAF-5B48-4C83-B841-86EB4EECF3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CD29FCAF-5B48-4C83-B841-86EB4EECF3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E61BD8-DFF3-4884-B207-868ECC89AF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2DE61BD8-DFF3-4884-B207-868ECC89AF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2DE61BD8-DFF3-4884-B207-868ECC89AF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REJNOCI</a:t>
            </a:r>
            <a:endParaRPr lang="cs-CZ" dirty="0"/>
          </a:p>
        </p:txBody>
      </p:sp>
      <p:sp>
        <p:nvSpPr>
          <p:cNvPr id="20482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828800"/>
          </a:xfrm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smtClean="0"/>
              <a:t>Tělo mají shora zploštělé, mají čelisti.</a:t>
            </a:r>
          </a:p>
          <a:p>
            <a:pPr algn="ctr">
              <a:buFont typeface="Arial" charset="0"/>
              <a:buNone/>
            </a:pPr>
            <a:r>
              <a:rPr lang="cs-CZ" smtClean="0"/>
              <a:t>Typickým znakem rejnoků jsou srostlé ploutve, které vroubí celé tělo.</a:t>
            </a:r>
          </a:p>
        </p:txBody>
      </p:sp>
      <p:pic>
        <p:nvPicPr>
          <p:cNvPr id="20483" name="Picture 2" descr="C:\Documents and Settings\User\Local Settings\Temporary Internet Files\Content.IE5\9QIGPH2B\MP900414053[1].jpg"/>
          <p:cNvPicPr>
            <a:picLocks noChangeAspect="1" noChangeArrowheads="1"/>
          </p:cNvPicPr>
          <p:nvPr/>
        </p:nvPicPr>
        <p:blipFill>
          <a:blip r:embed="rId2"/>
          <a:srcRect t="14914" b="19836"/>
          <a:stretch>
            <a:fillRect/>
          </a:stretch>
        </p:blipFill>
        <p:spPr bwMode="auto">
          <a:xfrm>
            <a:off x="1835150" y="3789363"/>
            <a:ext cx="5795963" cy="2519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Druhy rejnoků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138F2C-D6E8-4966-A844-0C6A30D11A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EB138F2C-D6E8-4966-A844-0C6A30D11A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EB138F2C-D6E8-4966-A844-0C6A30D11A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D29FCAF-5B48-4C83-B841-86EB4EECF3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CD29FCAF-5B48-4C83-B841-86EB4EECF3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CD29FCAF-5B48-4C83-B841-86EB4EECF3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E61BD8-DFF3-4884-B207-868ECC89AF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2DE61BD8-DFF3-4884-B207-868ECC89AF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2DE61BD8-DFF3-4884-B207-868ECC89AF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6335713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2. třída obratlovců: </a:t>
            </a:r>
            <a:r>
              <a:rPr lang="cs-CZ" sz="4000" b="1" u="sng" dirty="0" smtClean="0"/>
              <a:t>PARYBY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vodní živočichové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ZNAKY: mají chrupavčitou kostru, dýchají žábrami, chybí jim skřele, mají čelisti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řád: ŽRALOCI 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mají svislou a nesouměrnou ocasní ploutev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šupiny s tvrdými a velmi ostrými hroty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čelisti posety zuby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dravci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/>
              <a:t>druhy:</a:t>
            </a:r>
            <a:r>
              <a:rPr lang="cs-CZ" dirty="0" smtClean="0"/>
              <a:t> ostroun obecný, máčka skvrnitá, žralok obrovský, kladivoun bronzový, piloun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řád: REJNOCI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tělo shora zploštělé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srostlé ploutve, které lemují celé tělo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čelisti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u="sng" dirty="0" smtClean="0"/>
              <a:t>druhy</a:t>
            </a:r>
            <a:r>
              <a:rPr lang="cs-CZ" dirty="0" smtClean="0"/>
              <a:t>: rejnok ostnatý, manta atlantská, parejnok elektrický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 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není-li uvedeno jinak, vlastní práce autora</a:t>
            </a:r>
          </a:p>
          <a:p>
            <a:pPr>
              <a:buFont typeface="Arial" charset="0"/>
              <a:buNone/>
            </a:pPr>
            <a:r>
              <a:rPr lang="cs-CZ" smtClean="0"/>
              <a:t>Obrázky použité v prezentaci jsou dostupné pod licencí Microsoft Office 2007.com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265</Words>
  <Application>Microsoft Office PowerPoint</Application>
  <PresentationFormat>On-screen Show (4:3)</PresentationFormat>
  <Paragraphs>65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Calibri</vt:lpstr>
      <vt:lpstr>Arial</vt:lpstr>
      <vt:lpstr>Times New Roman</vt:lpstr>
      <vt:lpstr>Motiv sady Office</vt:lpstr>
      <vt:lpstr>Snímek 1</vt:lpstr>
      <vt:lpstr>2. třída obratlovců:  PARYBY</vt:lpstr>
      <vt:lpstr>CHARAKTERISTIKA PARYB:</vt:lpstr>
      <vt:lpstr>ŽRALOCI</vt:lpstr>
      <vt:lpstr>Praktický úkol:</vt:lpstr>
      <vt:lpstr>Snímek 6</vt:lpstr>
      <vt:lpstr>Druhy žraloků</vt:lpstr>
      <vt:lpstr>REJNOCI</vt:lpstr>
      <vt:lpstr>Druhy rejnoků</vt:lpstr>
      <vt:lpstr>Snímek 10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Střížková</dc:creator>
  <cp:lastModifiedBy>DUM</cp:lastModifiedBy>
  <cp:revision>15</cp:revision>
  <dcterms:modified xsi:type="dcterms:W3CDTF">2013-07-03T19:08:59Z</dcterms:modified>
</cp:coreProperties>
</file>