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7/04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  <a:solidFill>
            <a:schemeClr val="accent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KRUHOÚSTÍ, PARYBY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276872"/>
            <a:ext cx="6400800" cy="79208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sz="6600" dirty="0" smtClean="0"/>
              <a:t>test</a:t>
            </a:r>
            <a:endParaRPr lang="cs-CZ" sz="6600" dirty="0"/>
          </a:p>
        </p:txBody>
      </p:sp>
      <p:sp>
        <p:nvSpPr>
          <p:cNvPr id="4" name="TextovéPole 2"/>
          <p:cNvSpPr txBox="1"/>
          <p:nvPr/>
        </p:nvSpPr>
        <p:spPr>
          <a:xfrm>
            <a:off x="899592" y="4047691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u="sng" dirty="0" smtClean="0"/>
              <a:t>Klíčová slova</a:t>
            </a:r>
            <a:r>
              <a:rPr lang="cs-CZ" sz="2400" dirty="0" smtClean="0"/>
              <a:t>: žábry, ocasní ploutev, chrupavčitá kostra, </a:t>
            </a:r>
            <a:r>
              <a:rPr lang="cs-CZ" sz="2400" dirty="0" err="1" smtClean="0"/>
              <a:t>minoha</a:t>
            </a:r>
            <a:r>
              <a:rPr lang="cs-CZ" sz="2400" dirty="0" smtClean="0"/>
              <a:t> …</a:t>
            </a:r>
          </a:p>
          <a:p>
            <a:endParaRPr lang="cs-CZ" sz="2400" dirty="0"/>
          </a:p>
          <a:p>
            <a:r>
              <a:rPr lang="cs-CZ" sz="2400" u="sng" dirty="0" smtClean="0"/>
              <a:t>Anotace:</a:t>
            </a:r>
            <a:r>
              <a:rPr lang="cs-CZ" sz="2400" dirty="0" smtClean="0"/>
              <a:t> </a:t>
            </a:r>
            <a:r>
              <a:rPr lang="cs-CZ" sz="2400" dirty="0"/>
              <a:t>P</a:t>
            </a:r>
            <a:r>
              <a:rPr lang="cs-CZ" sz="2400" dirty="0" smtClean="0"/>
              <a:t>omocí prezentace ověření znalostí z kruhoústých a paryb.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Jakou kostru mají paryby?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KOSTĚNOU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CHRUPAVČITOU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VAZIVOVOU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Dopředu nebo Další 15">
            <a:hlinkClick r:id="" action="ppaction://hlinkshowjump?jump=lastslide" highlightClick="1"/>
          </p:cNvPr>
          <p:cNvSpPr/>
          <p:nvPr/>
        </p:nvSpPr>
        <p:spPr>
          <a:xfrm>
            <a:off x="539552" y="6093296"/>
            <a:ext cx="1008112" cy="432048"/>
          </a:xfrm>
          <a:prstGeom prst="actionButtonForwardNex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Čím dýchají paryby?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SKŘELEMI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ŽÁBRAMI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PLÍCEMI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lastslide" highlightClick="1"/>
          </p:cNvPr>
          <p:cNvSpPr/>
          <p:nvPr/>
        </p:nvSpPr>
        <p:spPr>
          <a:xfrm>
            <a:off x="395536" y="6021288"/>
            <a:ext cx="1008112" cy="432048"/>
          </a:xfrm>
          <a:prstGeom prst="actionButtonForwardNex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Jaké znáš podtřídy paryb?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ŽRALOCI A REJNOCI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ŽRALOCI A RYBY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NEMAJÍ ŽÁDNÉ PODTŘÍDY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lastslide" highlightClick="1"/>
          </p:cNvPr>
          <p:cNvSpPr/>
          <p:nvPr/>
        </p:nvSpPr>
        <p:spPr>
          <a:xfrm>
            <a:off x="395536" y="6021288"/>
            <a:ext cx="1008112" cy="432048"/>
          </a:xfrm>
          <a:prstGeom prst="actionButtonForwardNex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  <a:solidFill>
            <a:schemeClr val="accent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V čem se liší kruhoústí od paryb?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KRUHOÚSTÍ MAJÍ ČELISTI, PARYBY NE.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KRUHOÚSTÍ I PARYBY ČELISTI MAJÍ.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KRUHOÚSTÍ NEMAJÍ ČELISTI, PARYBY ANO.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lastslide" highlightClick="1"/>
          </p:cNvPr>
          <p:cNvSpPr/>
          <p:nvPr/>
        </p:nvSpPr>
        <p:spPr>
          <a:xfrm>
            <a:off x="395536" y="6021288"/>
            <a:ext cx="1008112" cy="432048"/>
          </a:xfrm>
          <a:prstGeom prst="actionButtonForwardNex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Jaké druhy mihulí znáš?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HORSKOU, POTOČNÍ, VODNÍ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MOŘSKOU, POTOČNÍ, ŘÍČNÍ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PODHORSKOU, POTOČNÍ, ŘÍČNÍ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lastslide" highlightClick="1"/>
          </p:cNvPr>
          <p:cNvSpPr/>
          <p:nvPr/>
        </p:nvSpPr>
        <p:spPr>
          <a:xfrm>
            <a:off x="395536" y="6021288"/>
            <a:ext cx="1008112" cy="432048"/>
          </a:xfrm>
          <a:prstGeom prst="actionButtonForwardNex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  <a:solidFill>
            <a:schemeClr val="accent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6. Jakou mají žraloci ocasní ploutev?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dirty="0" smtClean="0">
                <a:solidFill>
                  <a:schemeClr val="tx1"/>
                </a:solidFill>
              </a:rPr>
              <a:t>MAJÍ SVISLOU A SOUMĚRNOU OCASNÍ PLOUTEV</a:t>
            </a:r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dirty="0" smtClean="0">
                <a:solidFill>
                  <a:schemeClr val="tx1"/>
                </a:solidFill>
              </a:rPr>
              <a:t>MAJÍ PŘÍČNOU A NESOUMĚRNOU OCASNÍ PLOUTEV</a:t>
            </a:r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400" dirty="0" smtClean="0">
                <a:solidFill>
                  <a:schemeClr val="tx1"/>
                </a:solidFill>
              </a:rPr>
              <a:t>MAJÍ SVISLOU A NESOUMĚRNOU OCASNÍ PLOUTEV</a:t>
            </a:r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lastslide" highlightClick="1"/>
          </p:cNvPr>
          <p:cNvSpPr/>
          <p:nvPr/>
        </p:nvSpPr>
        <p:spPr>
          <a:xfrm>
            <a:off x="395536" y="6021288"/>
            <a:ext cx="1008112" cy="432048"/>
          </a:xfrm>
          <a:prstGeom prst="actionButtonForwardNex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7. Jaké ploutve mají rejnoci?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 smtClean="0">
                <a:solidFill>
                  <a:schemeClr val="tx1"/>
                </a:solidFill>
              </a:rPr>
              <a:t>SROSTLÉ, KTERÉ LEMUJÍ CELÉ TĚLO</a:t>
            </a:r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 smtClean="0">
                <a:solidFill>
                  <a:schemeClr val="tx1"/>
                </a:solidFill>
              </a:rPr>
              <a:t>SROSTLÉ, KTERÉ NELEMUJÍ CELÉ TĚLO</a:t>
            </a:r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 smtClean="0">
                <a:solidFill>
                  <a:schemeClr val="tx1"/>
                </a:solidFill>
              </a:rPr>
              <a:t>OCASNÍ, ŘITNÍ, HŘBETNÍ, PRSNÍ A BŘIŠNÍ</a:t>
            </a:r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lastslide" highlightClick="1"/>
          </p:cNvPr>
          <p:cNvSpPr/>
          <p:nvPr/>
        </p:nvSpPr>
        <p:spPr>
          <a:xfrm>
            <a:off x="395536" y="6021288"/>
            <a:ext cx="1008112" cy="432048"/>
          </a:xfrm>
          <a:prstGeom prst="actionButtonForwardNex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  <a:solidFill>
            <a:schemeClr val="accent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8. Proč se musí paryby pořád pohybovat? 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PROTOŽE MAJÍ SKŘELE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PROTOŽE NEMAJÍ SKŘELE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NEMUSÍ SE POŘÁD POHYBOVAT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lastslide" highlightClick="1"/>
          </p:cNvPr>
          <p:cNvSpPr/>
          <p:nvPr/>
        </p:nvSpPr>
        <p:spPr>
          <a:xfrm>
            <a:off x="395536" y="6021288"/>
            <a:ext cx="1008112" cy="432048"/>
          </a:xfrm>
          <a:prstGeom prst="actionButtonForwardNex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9. V jakém prostředí žijí mihule?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ŽIJÍ VE SLADKÝCH VODÁCH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ŽIJÍ VE SLANÝCH VODÁCH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ŽIJÍ VE SLADKÝCH I SLANÝCH VODÁCH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lastslide" highlightClick="1"/>
          </p:cNvPr>
          <p:cNvSpPr/>
          <p:nvPr/>
        </p:nvSpPr>
        <p:spPr>
          <a:xfrm>
            <a:off x="395536" y="6021288"/>
            <a:ext cx="1008112" cy="432048"/>
          </a:xfrm>
          <a:prstGeom prst="actionButtonForwardNex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47248" cy="1143000"/>
          </a:xfrm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10. Jaký vývin mají mihule?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PŘÍMÝ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NEPŘÍMÝ, PŘES LARVU MINOHU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 smtClean="0">
                <a:solidFill>
                  <a:schemeClr val="tx1"/>
                </a:solidFill>
              </a:rPr>
              <a:t>NEPOHLAVNÍ</a:t>
            </a:r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4" action="ppaction://hlinksldjump">
              <a:snd r:embed="rId5" name="explode.wav"/>
            </a:hlinkClick>
          </p:cNvPr>
          <p:cNvSpPr/>
          <p:nvPr/>
        </p:nvSpPr>
        <p:spPr>
          <a:xfrm>
            <a:off x="1043608" y="4797152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Tlačítko akce: Dopředu nebo Další 12">
            <a:hlinkClick r:id="" action="ppaction://hlinkshowjump?jump=lastslide" highlightClick="1"/>
          </p:cNvPr>
          <p:cNvSpPr/>
          <p:nvPr/>
        </p:nvSpPr>
        <p:spPr>
          <a:xfrm>
            <a:off x="395536" y="6021288"/>
            <a:ext cx="1008112" cy="432048"/>
          </a:xfrm>
          <a:prstGeom prst="actionButtonForwardNex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ŘEŠENÍ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</a:t>
            </a:r>
          </a:p>
          <a:p>
            <a:endParaRPr lang="cs-CZ" dirty="0" smtClean="0"/>
          </a:p>
          <a:p>
            <a:r>
              <a:rPr lang="cs-CZ" dirty="0" smtClean="0"/>
              <a:t>2.</a:t>
            </a:r>
          </a:p>
          <a:p>
            <a:endParaRPr lang="cs-CZ" dirty="0" smtClean="0"/>
          </a:p>
          <a:p>
            <a:r>
              <a:rPr lang="cs-CZ" dirty="0" smtClean="0"/>
              <a:t>3.</a:t>
            </a:r>
          </a:p>
          <a:p>
            <a:endParaRPr lang="cs-CZ" dirty="0" smtClean="0"/>
          </a:p>
          <a:p>
            <a:r>
              <a:rPr lang="cs-CZ" dirty="0" smtClean="0"/>
              <a:t>4.</a:t>
            </a:r>
          </a:p>
          <a:p>
            <a:endParaRPr lang="cs-CZ" dirty="0" smtClean="0"/>
          </a:p>
          <a:p>
            <a:r>
              <a:rPr lang="cs-CZ" dirty="0" smtClean="0"/>
              <a:t>5.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6. </a:t>
            </a:r>
          </a:p>
          <a:p>
            <a:endParaRPr lang="cs-CZ" dirty="0" smtClean="0"/>
          </a:p>
          <a:p>
            <a:r>
              <a:rPr lang="cs-CZ" dirty="0" smtClean="0"/>
              <a:t>7. </a:t>
            </a:r>
          </a:p>
          <a:p>
            <a:endParaRPr lang="cs-CZ" dirty="0" smtClean="0"/>
          </a:p>
          <a:p>
            <a:r>
              <a:rPr lang="cs-CZ" dirty="0" smtClean="0"/>
              <a:t>8.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9.</a:t>
            </a:r>
          </a:p>
          <a:p>
            <a:endParaRPr lang="cs-CZ" dirty="0" smtClean="0"/>
          </a:p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5" name="Mrak 4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403648" y="1556792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Mrak 5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403648" y="2492896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Mrak 6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331640" y="3573016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Mrak 7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331640" y="4509120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Mrak 8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331640" y="5517232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Mra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5796136" y="1556792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5796136" y="2564904"/>
            <a:ext cx="1152128" cy="79208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5796136" y="3573016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Mrak 12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5796136" y="4581128"/>
            <a:ext cx="1152128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Mrak 13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5796136" y="5517232"/>
            <a:ext cx="1152128" cy="792088"/>
          </a:xfrm>
          <a:prstGeom prst="clou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lačítko akce: Dopředu nebo Další 14">
            <a:hlinkClick r:id="" action="ppaction://hlinkshowjump?jump=lastslideviewed" highlightClick="1"/>
          </p:cNvPr>
          <p:cNvSpPr/>
          <p:nvPr/>
        </p:nvSpPr>
        <p:spPr>
          <a:xfrm rot="16200000">
            <a:off x="7704348" y="5625244"/>
            <a:ext cx="1152128" cy="504056"/>
          </a:xfrm>
          <a:prstGeom prst="actionButtonForwardNex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</a:t>
            </a:r>
            <a:r>
              <a:rPr lang="cs-CZ" smtClean="0"/>
              <a:t>vlastní práce autora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338</Words>
  <Application>Microsoft Office PowerPoint</Application>
  <PresentationFormat>Předvádění na obrazovce (4:3)</PresentationFormat>
  <Paragraphs>125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KRUHOÚSTÍ, PARYBY</vt:lpstr>
      <vt:lpstr>1. Jakou kostru mají paryby?</vt:lpstr>
      <vt:lpstr>2. Čím dýchají paryby?</vt:lpstr>
      <vt:lpstr>3. Jaké znáš podtřídy paryb?</vt:lpstr>
      <vt:lpstr>4. V čem se liší kruhoústí od paryb?</vt:lpstr>
      <vt:lpstr>5. Jaké druhy mihulí znáš?</vt:lpstr>
      <vt:lpstr>6. Jakou mají žraloci ocasní ploutev?  </vt:lpstr>
      <vt:lpstr> 7. Jaké ploutve mají rejnoci? </vt:lpstr>
      <vt:lpstr> 8. Proč se musí paryby pořád pohybovat? </vt:lpstr>
      <vt:lpstr> 9. V jakém prostředí žijí mihule? </vt:lpstr>
      <vt:lpstr> 10. Jaký vývin mají mihule? </vt:lpstr>
      <vt:lpstr>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KRUHOÚSTÍ, PARYBY</dc:title>
  <dc:creator>Jana Střížková</dc:creator>
  <cp:lastModifiedBy>Jana Střížková</cp:lastModifiedBy>
  <cp:revision>11</cp:revision>
  <dcterms:modified xsi:type="dcterms:W3CDTF">2013-06-22T19:31:18Z</dcterms:modified>
</cp:coreProperties>
</file>