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08" r:id="rId1"/>
    <p:sldMasterId id="2147484320" r:id="rId2"/>
  </p:sldMasterIdLst>
  <p:sldIdLst>
    <p:sldId id="266" r:id="rId3"/>
    <p:sldId id="258" r:id="rId4"/>
    <p:sldId id="263" r:id="rId5"/>
    <p:sldId id="259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E07A9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90" autoAdjust="0"/>
    <p:restoredTop sz="94643" autoAdjust="0"/>
  </p:normalViewPr>
  <p:slideViewPr>
    <p:cSldViewPr>
      <p:cViewPr>
        <p:scale>
          <a:sx n="66" d="100"/>
          <a:sy n="66" d="100"/>
        </p:scale>
        <p:origin x="-630" y="5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09B0F0-5331-47CA-B8CA-B763224E8CE3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A0C639-FAB4-4620-B4E3-5C5DCB39B9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899385-0521-4541-AF50-34B061C669CA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7E9C5F-B17C-4AD1-BCED-1C61F1613D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F1C153-9DCE-4C2C-A6F5-D9677B9DB873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B1703B-E2E2-4451-B71F-98FBFA4687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51C01A-F6C2-48D6-ACC3-3115A752857A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FE5616-2773-4CF9-867D-ADA1443D89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E285B8-CEB1-41AF-99BF-2E7654862FDF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C3EC4A-36AE-48A2-9DEA-C5426CFC01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60E74A-446F-4019-934D-78D30378EC5D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52764F-62A0-467C-8201-11227E072F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CA9E2E-97D9-4FE1-8612-17E221AD2EB1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AC3CAA-B491-4348-9BCB-8B502E29C2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74991F-9760-40E2-A21A-E174C176A75A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343DF5-1D05-4CBC-92B4-D815BC4325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D8C10A-EE3A-4377-92BA-302272C3CF2F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F976D2-D4EA-4FB8-AAAA-83CAC63FC2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1116D9-0FE1-40DA-9B99-B34553C1EEF8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1437D7-25C3-40ED-B743-0198FB368D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018B49-4CD6-4293-B1BD-6585E6DC6BB8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C4128A-6504-4080-BD91-C0946DCC35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2A2F5-ED5E-4DA3-A469-13F7CCA9AFC0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3A9667-E23E-4BF4-911E-1D422319D0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092CCA-BE8E-4D7D-9EBE-4FB9A2ADEAC0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EDC23A-B4C0-4CFF-8EB9-C6BC4B3F35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1BF1E4-2DBE-4E79-A141-591F05615D68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9B039C-BB32-4011-9565-2F7E243AB3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76853B-97A7-4E12-9EAE-F048CB581AE8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F5116F-BAE7-42D5-91CF-5BE3072684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A2903A-F9DF-4B33-B41C-1078ACAD777B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962EC8-C980-4704-A5F4-8FD7F547C2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56F14D-2395-444F-809A-AC980B6113E0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0C9379-7A67-470D-99A9-EF41EAC8DC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B91963-8EC3-440B-909B-C81D7949BD36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FB2762-9AAC-403B-86B0-90F754EBFE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A04E00-C7EE-44AD-8EBB-5FDE53BE9C5E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0A432A-4045-479D-9A47-430BC169D6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F17A92-62C2-4827-B0CA-8E198DBC0AAB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A25EC-EE95-4E6F-8CE4-7DDABBD308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8BEF7-511C-4D8E-93E9-85F5354BA8E4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F3C843-D435-4C7E-88FE-7B3C4BC169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6DCC15-2ADC-4ECD-8449-2C3A0B4EF033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95A815-8972-49FF-9A5F-CBC8BC8A22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0104B43-6353-4E1C-A502-FA9E98D775C3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6695E01-F0CE-41DB-8FF0-59E1BDE957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331" r:id="rId1"/>
    <p:sldLayoutId id="2147484330" r:id="rId2"/>
    <p:sldLayoutId id="2147484343" r:id="rId3"/>
    <p:sldLayoutId id="2147484329" r:id="rId4"/>
    <p:sldLayoutId id="2147484328" r:id="rId5"/>
    <p:sldLayoutId id="2147484327" r:id="rId6"/>
    <p:sldLayoutId id="2147484326" r:id="rId7"/>
    <p:sldLayoutId id="2147484325" r:id="rId8"/>
    <p:sldLayoutId id="2147484324" r:id="rId9"/>
    <p:sldLayoutId id="2147484323" r:id="rId10"/>
    <p:sldLayoutId id="214748432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fontAlgn="base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331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FEFD84D-17C4-4661-9B56-138446BEC1DF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1C9FA01-7A96-40C1-B639-84D72EBD80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42" r:id="rId1"/>
    <p:sldLayoutId id="2147484341" r:id="rId2"/>
    <p:sldLayoutId id="2147484340" r:id="rId3"/>
    <p:sldLayoutId id="2147484339" r:id="rId4"/>
    <p:sldLayoutId id="2147484338" r:id="rId5"/>
    <p:sldLayoutId id="2147484337" r:id="rId6"/>
    <p:sldLayoutId id="2147484336" r:id="rId7"/>
    <p:sldLayoutId id="2147484335" r:id="rId8"/>
    <p:sldLayoutId id="2147484334" r:id="rId9"/>
    <p:sldLayoutId id="2147484333" r:id="rId10"/>
    <p:sldLayoutId id="214748433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fr/imgres?q=larva+v%C3%A1%C5%BEky&amp;hl=cs&amp;sa=X&amp;biw=1680&amp;bih=876&amp;tbm=isch&amp;prmd=imvns&amp;tbnid=Q3v1UaTgdFxnlM:&amp;imgrefurl=http://www.jezirka.info/rubriky/zivot-v-jezirku/hmyz/vazky/&amp;docid=rvOK7ntJMbhv7M&amp;imgurl=http://www.jezirka.info/cms_fotogalerie/rubriky/velky/243.jpg&amp;w=526&amp;h=352&amp;ei=_5yWT4jlNMnOswbs3enSDQ&amp;zoom=1&amp;iact=hc&amp;vpx=910&amp;vpy=165&amp;dur=1152&amp;hovh=184&amp;hovw=275&amp;tx=140&amp;ty=106&amp;sig=107800415858007670431&amp;page=1&amp;tbnh=155&amp;tbnw=226&amp;start=0&amp;ndsp=27&amp;ved=1t:429,r:3,s:0,i:72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itras.cz/motyli-dum/galerie/5702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3"/>
          <a:srcRect l="1645" t="14583" r="3758" b="10417"/>
          <a:stretch>
            <a:fillRect/>
          </a:stretch>
        </p:blipFill>
        <p:spPr bwMode="auto">
          <a:xfrm>
            <a:off x="500063" y="0"/>
            <a:ext cx="828675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                                                  </a:t>
            </a:r>
          </a:p>
          <a:p>
            <a:pPr>
              <a:buFont typeface="Arial" charset="0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Font typeface="Arial" charset="0"/>
              <a:buNone/>
            </a:pP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Registrační číslo projektu: </a:t>
            </a:r>
            <a:r>
              <a:rPr lang="cs-CZ" sz="2000" smtClean="0"/>
              <a:t>CZ 1.07/1.4.00/21.1886</a:t>
            </a:r>
            <a:endParaRPr lang="cs-CZ" sz="2000" b="1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Šablona: 52                                     Sada:  </a:t>
            </a:r>
            <a:r>
              <a:rPr lang="cs-CZ" sz="2000" smtClean="0">
                <a:cs typeface="Times New Roman" pitchFamily="18" charset="0"/>
              </a:rPr>
              <a:t>Př 7/06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Předmět: </a:t>
            </a:r>
            <a:r>
              <a:rPr lang="cs-CZ" sz="200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Ročník: </a:t>
            </a:r>
            <a:r>
              <a:rPr lang="cs-CZ" sz="2000" smtClean="0">
                <a:cs typeface="Times New Roman" pitchFamily="18" charset="0"/>
              </a:rPr>
              <a:t>7. 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Jméno autora (vč. titul): </a:t>
            </a:r>
            <a:r>
              <a:rPr lang="cs-CZ" sz="2000" smtClean="0">
                <a:cs typeface="Times New Roman" pitchFamily="18" charset="0"/>
              </a:rPr>
              <a:t>Mgr. Petr Střížek</a:t>
            </a:r>
            <a:r>
              <a:rPr lang="cs-CZ" sz="2000" b="1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Škola – adresa: </a:t>
            </a:r>
            <a:r>
              <a:rPr lang="cs-CZ" sz="2000" smtClean="0">
                <a:cs typeface="Times New Roman" pitchFamily="18" charset="0"/>
              </a:rPr>
              <a:t>ZŠ Ústí nad Labem – Hluboká 150  </a:t>
            </a:r>
          </a:p>
          <a:p>
            <a:pPr>
              <a:buFont typeface="Arial" charset="0"/>
              <a:buNone/>
            </a:pPr>
            <a:endParaRPr lang="cs-CZ" sz="2800" b="1" smtClean="0"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  <p:pic>
        <p:nvPicPr>
          <p:cNvPr id="25604" name="Picture 3"/>
          <p:cNvPicPr>
            <a:picLocks noChangeAspect="1" noChangeArrowheads="1"/>
          </p:cNvPicPr>
          <p:nvPr/>
        </p:nvPicPr>
        <p:blipFill>
          <a:blip r:embed="rId4"/>
          <a:srcRect l="5133" t="21875" r="10173" b="12500"/>
          <a:stretch>
            <a:fillRect/>
          </a:stretch>
        </p:blipFill>
        <p:spPr bwMode="auto">
          <a:xfrm>
            <a:off x="611188" y="188913"/>
            <a:ext cx="2492375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5" name="obrázek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619250" y="2133600"/>
            <a:ext cx="5603875" cy="13668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>
            <a:duotone>
              <a:schemeClr val="bg2">
                <a:shade val="3000"/>
                <a:satMod val="110000"/>
              </a:schemeClr>
              <a:schemeClr val="bg2">
                <a:tint val="60000"/>
                <a:satMod val="425000"/>
              </a:schemeClr>
            </a:duotone>
            <a:lum bright="-3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AutoShape 7" descr="data:image/jpeg;base64,/9j/4AAQSkZJRgABAQAAAQABAAD/2wCEAAkGBhQSERUUExQWFRUWGBsaGBgXFxgcHxoYGR0aGhocGxkYHSYeGRojGxoYHy8gIycpLCwsFx4xNTAqNScrLCkBCQoKDgwOGg8PGiwkHCQsLCksLCwpKSwsLCwsLCwsLCwsLCkpKSksKSwsLCwsKSwsKSwsLCwsLCwsLCwsKSwsLP/AABEIALgBEwMBIgACEQEDEQH/xAAbAAACAwEBAQAAAAAAAAAAAAADBAACBQYBB//EADwQAAECBAQEBAYCAgEDAwUAAAECEQADITEEEkFRBWFxgSKRofAGEzKxwdFC4RTxUiNighWisgcWQ3KS/8QAGQEAAwEBAQAAAAAAAAAAAAAAAQIDAAQF/8QAIhEAAgICAgMAAwEAAAAAAAAAAAECESExEkEDUWEiMnET/9oADAMBAAIRAxEAPwDv5LOSCQCz0clvekKzMGj5hVmJCvpDipAY0Id2NekNpnpADnILe/3zjLmcVCCQxXldlcyo6NttpHAoNna5pDMxZACZda2t28gTXaMPi85co1AS1v5c+5eGZYZQUFl6mhp5a69orjZjkO+ncjXX2YuoUQc7HsMtM0omAqZKej2NR1EFUsZklN/R93hHAcQCAoLYVo7h9xttteCy8ckrZKQSKm1z02eI+Tx9loTs6BE0rDE+XukXmzMxs5Zwws355Qhh/CM7gjVtD05O0aKp+YAC7UPeJlOxKfNWEjK4IJ087weStwkmlKgVHaKzAQvxEEKoOV79miqEqchGjjtCjBsUaAWT05Win+MyHAAawrRvbxJk8vlAc8waaW1i5WEEg6jU0dtTGeTLGjwYV5aqhKmAA/cVkyGOZLkZcrPXs0XQk9md7+7wPCIIUcrkUv8A3WCACvCVF2tq3lfeGkystFVfkbQUglbvTb35do8xOIUCAlOcqIBajXq+vTnGSNYaTLypABLCDIwxqSQ9x0ax6cozy4Hipy0OmukaE0kSilJctfnDprsnK+jIxuHTNIClEmWoHyppvDAkMgZmqXa4f8QKa+U0D+QI1pfeC4eZVVQKfalYRP2O4+gGLwC1ZcmUKcEk7dhWPJskyyR9ali2jc40PmMK/UAR12I96wkjHpzMxJUGTSj1oSKB4qmydLZzPFcHOQUqZgnxFjQAG596RrcNxgI+Yog5gGPN2Hq9ecMpkqXmMwJbKQRQuTXsG0jD4iEoShKU5UioSkOVHat+8aUzRjR1M4ggKLFRpYen3imJwPzZeRJUhmZTlwb3BrWM3AqKg4dKUhmpSgN418ViEgIWliss7C6Tem7CJtJ5HysGVhMBkJTnUtw1RqBU+9hXWHsJIV4klhZ29ab84NMCMqVjUv5uDbUD0hiUpwCAz6tp5isCnYbweSOIEJyEOLB6UELYXD/9TwMl9DTmTapZ494kpSQuYlAXlDDTrU2A1NbGFuFcTExAOUPahdtbwzt/sBJVg0JgJcF9WLWPvSE8FLWhSyo5klmYVH7c9YfBdHPXrGf/AIDTDMSVLUmhc0Ar6sYwBqdPVmSahLHNStoTxcpKyAWLAKSoh3flrr59o0jPeWkUroIRUskuQ2W1LhrB7CA/IkrNGNjMrBZg4KmOxH6iQrI4h4RRQ5MYkHkGmczPnN4VuouLF7sDR2DfuAYiW6inQOQBRt670geGxDAAvYM4rY2LeY5R7NKiSkBnIfcF3BH65R3pUcTdhpacviJfwsSBRxbrRucAMxQmLSDmrbloawwtaggDw+JyHvQsaGjFm7CKzZZd1XLu5egtbWMAU4hhzkzEtlDGzvpcuebVpGh8MgKz5i5BqaM5qbRjcYnqBCU0QEgjvXvGtwAKCAnKwUcwNOV9eb84l5NFfHs35Doul7kON9DyesXmY1srOSqh5aO77mDYeYtZZRAJFG1b7m8CRhhnL1FeW1Y5WdSLLlZ1JFA29x07ttF5NCQAX1IO0SV4lFWc+Hwsff35wSSpiaVo5AvuQTpEmnYwMrD5lOTqWqOuhpHqpaUpBVcnSvRoNhyWL/SOV366QFQy5CwUkO7bB298odIX+DMxWVmbKf8AcJ4sABVQ1AXOpNBzJP3hGdxJBmGWVJzEPldqGo9iGV4Q5W1IcsbQrY6TGEkqSKMFbUf3tFlcXRLS0zwFN3oKu1Tu3pFJc4oKU3bfTq1otxREtSQSHsVPyqPIw6Ea6POIz0lKXdjfpcu0Z2O48Et8rxE6PQDTbf0jMPElzAoA205as/J4DhcGldC4LBi76MX2ERl5VdI6IeK1bNJfFlN4qHXS+0NypwqBV2L/AHfdo5uZgVuqvhSSb317CMeR8VTJa/l0qS5TWu4zC1rwE3dhlHpH0LFzihPhWVDzp1u3u0ZM/jcsJbOnNa7/AGq7axhFGZLqmLmdTTysPKAS5qAfpbsIdzZHijbPHpSQr6lO9GZ3G6mJrGMPi2RJUVF1rJrUMOQJjC+MuIlBTLQQAQVFherAdo48qU9fdoyTeWNhI+pcK+MJZWsqWrxFxskW+kEA7OY69OMlTZZNCVJdJFajn1j4CtRDNrGlg+PzUhsxytYE+unaClJO9gaVej6hhuOlSvlzkskFhk+lOhJO535x1PDuJS1pGVdwWBcUBI1r0OsfBpPEpiVOSpybvRtARqP1H1b4V+IE4tKPpSuT9QH8gU5Utt++sOvokl6Omn47IgqU5TsKuDry3jMwvEkqKSxSFE5RlYEJ1Jsf9QRc6Y9GI2by/MNqwxmIDCifpYcm3g8k9CVWwn+Vq46f1Bc4QlyqqqsKwnLlPMDPStacvxHuLkKNEkA3LjTkRCqXsdpdFpc4qIGWhoGvv2EHSEkMs2LjRmehfWKSMQlIKkgKbw0NQqmhtChmqWAs2UQHYdCfNoDpYMk3keCiLO3IxIRXi8papbn+okCw0Z2JwykpzS0pKUuQLmrWJ9HjLmTSrwh2a9qgfS7vevSkXTMIIAUpKcteu9IXWjMqjEKUbEClKl66x6R5w1/joUhkulrlVtxXt/ceY6TlynwswSXYu5Bob60NWixk2BqzBiabCot72gQXlP0gkEBJJqxuMr267xs2ExsWgmaQQ1RlBvb3WO14bLSEZCxoXIerMNY53GYZRDBIUoB8zkEDRhqAWPbSNjgSZkyVlcFaXGYnQaFn6cxWJ+RYKeNjkhaUkJ+o2cbPo3KNH5jijuC1R5+kYuBxBKwAkg/yBanMcoewmIUTMzhspof+XP8AMcj2dS0GCPEDQbnluBrrHsvEEAXUxq3v28LYpSysZXIYtpyY8q+kWWgJaUCQV1P+4WxmvZfEcR+YCkAgu5Dm7Fg8TDY8FOVaSlw7q1fR9YXk4cpWAWGrktQfmG5eLSJZzDMnuxc17PWDlgwjLx+ERMSSUpZJDk3ygE+E6F4UxPzZSM0pRmpGiiX5ZSA57xqzwqyE6WA0hUFKPqDV99onx97KcvQPhfGpU1wolEw1yKFT+DTavKG5eH+ZLW9nYAmunn3hDFcMRiEEkAKGuo2Y/uMtfFZ2FUJU7xIUfDMZ9rncecMnWwVei5AlrAqXADhjUFxXRw/lBxKBUlYKlZXJY6Hdug8oAMUB4gpIAdvEPELONWv5Rnox6kLUblSn0ap31hHH0UUlVM6PHygmXZysEcwP6P3ji8Rgvmg0yk/yA9OYhzF8WmTZcx5gQ7hwbfoEaQCRi0BIZblg3bZ7/wBQIxNORkK+dh/CHL6s4PfXoaxXE8bUEfSEK0Js519vGsviiC4Jq+ob8RmYyUldP4m/WKY7EyxDF4zMkLIClBDXcOo6dh9ozMXhyBVSSWulwG7gV0h0zUuUB1By5pTamn9wOWtJA1rXo3p15wdAtFMRhfpHh+kVBSaM9SL/AItCiU8no79/qDaM3SNKdhgWbansaR7Ow7JADPWoIFNxbp3gRBJi2HmpqlYcWA2fb96Ujqf/AKepmy8UCkEhIILC4IP9FydO0catRYBVWp29947P/wCnvG0y5pC/5hgzUe3b9wW6VhSPpGHWogqWopIP0hnbmf00N4GdkUQk+HnzrveFsM9Grzb7+kMSJWYEkZfC4Grm1GtT1gL2hXXYdVyfYAgU1aiQ1wbakAx7Iw5IqSSBUG5PMi4gippAcgBWrO1N9hBSTywP4ZeOXMTNDpASpwqtg16Vfn+4bKMssBJcghTHVy7NoGi2ESmYBmfMK1ci/lD8zxkhQBBb09fZgqmrA7i6PJcwNW/aPISmSCT4SQNKA+rRIFINHHF1OAD4abkEMbAOzHaPThFMMvhOgVR3I8hb13g+KmufFzZaWDkWoNO8KKw6ShBUsuk0IqQCSW0sx9I9M841ZEmYliFBqZgDajORuTWlYQnMJyS/iVV9WsDy+xguDTmRU1zhwNnqC+vLlBTOQVg5RmP8mD0U6T5V7wowDiuEDBS3CiQ4LgN1Gou0L8LnrzlSEqyhnqDcGpfeGeM5FILLOdJJrTMKEpf7dGgGElKlpTlUliB4g7PqAD9RB+xgPQVs6rCYlIAI+opA8/7gqJRId6EkvQi++nbaM/A4krVVGVnYtQ298o1FfQUgdGq/vXrHJJZOqLEsbxRKBUGjVDPUs/nDxTQKUxALHr2sHjBmYAqU6iMstQJGUl9mrv2jYw8xOQLQDY+FV2uxexiZQrjJCVoIL+MFiHdqhxsRziuHwgkIlpCiUWrXcnvy6w5IkBKEmpUxq1nc/wAaf6jCk4qYtSgVAsXSGVo9xcC4fWHSSEbbNZGMEtLmiTqdBudhCGMCVpC0eMEsPfnCnzApQ+YAVCh2Z7NtyO0NypjuGKUkulKS3n18oVtPAyT2eYVRQCCHH7DHm0V4oqWuWUKSCD/7dHDC5jN4hj5+cCXKKkeJ2LML16gH2YJlXMkpplUauCSbWrTY9YUY5zGfBwKvDNZwAElLm+9ukJn4ZWpbkhhap/TR00yePCsnILHN4Wal4xeJ/FEtFEDOpqMWHnA4jcmzOPBVlwV0NWb8We4hYYBCHBJhXE/EE5arhA1AT6B6mjesIzceVHfkbe62EGjci+MUglkmm9L+/OIiWTLJd2D6i2wheaCHLeRs0GShZNewDlxvVvxDJ9IVp7M5UleZ9dWa20a/DuHKykkMrTWlNH0oHgEmYScxDg3Ox36Wdo9xqykghRBBan5IgO2Y0cEkJKkEVJrqWAcZev6j3H4kUAQA2oZ9tegp1hIYdSVJ8Tk35CrEnYkHyMNYieAtJ+WSRU1qT1ry00hcIZKxc8MMzMUpJ3p7FoX4Wck1Na5u19PWGeN45SjmMtMtSqsHb36xf4X4SZ81IZhqdhr76QZKPHAVbds+v4JQMlOa5AL8iHqdIdwiypQWoNegY0Ba+kYCcV8vwqqVqASiutABSg5xqS5aiGCWI794EWmJJG0UgkrFmrCs7/qBSQogGqiBoLX9mFZGIV9JejOC1e71gsk+MFT7Nb/y82hrvQtUOzWFcukJnFqf6WFSWq36rDWNQkqoouwYbGt/ekKzMQiSkqUWFHO+g9S8GSpmjlBMqjbK1GdR/AiRZOClkOSHNb71iQaF5HClOckKr4nLf91PfSCJmO3hZSiDyba9WBEVE1kMa3BOpILgnlX1hucVBKVMioNEh2Z6bjavLUR3nCBnABSndlF2fMXsSfdKwNCk5i5IsbCw2ryI849UHUQGYkXOr1A1L5m0j0YUhSSr6FWqPtcVP3gmKY+clITlAWSxBCjuwG73jV+HcMmYpRmyyRlH1GxewFjvb7xgY4Jzhg5Fn0I2H56x1uAw5SEpBz0qTZuXu0SmykUguFEsTFS0/wARmAOmlOUMSsSqjlqWvrd/d4wcRhzJUFylh/573DgtVn3FI01Y8kJzsCxezGja84i49llLoIFO9NSLVY7mGVSglBoCQWDlumkIvkoTmBTmoCH+0BxXEsqcqKhTAE1L/YRDjRblY/JnrDVYlTttpR/d4HmSgqDnmb8owcbj2OZS/pDECpS1Tb3SF1/FRmKKZMpSiA2ZRYDR6a9wYVTVDcGa+NkAFBKaKUC5e40p2guJxiEqSpRAZzUgM3Mxy+OxOJmKBXOygCglhm739d4TX8NImF1KUo7qVc96xrzgNYyP4z44lIUoBKjmuE1GxIV92jKT8Rz1zAmSm2pcsNiTQd4qeFykeK2UVzE23Z61jJ4l8TISSEuRyoGGzafuD+T0b8UeYyZMVMPzZhf/AJO4G4AtbaEJ2IQlQShsxepfSt9LQtLxhmr+lRpTprflHmIlpQSRc/hvLTyh2kt7FTcn8Kzpyj03JqYt8oJrZhavu8VOJAY3J+lP5MXw8olTqJUS5OvblCOymEXSgEZlHkB+9fejVKh6tcsAy78j5cgGhuRPTLWlSQ6hoRR6i39wGZOSVmmrsLB6szkQEzNey8rwVJy/jlzaAJ4eFKABKs9qWeteUDlznUQQRSnI71hvAKUlfhTU/wAjqx3tDqNK2Tu3gYm8CKD81/pAHcPU9aR0PB+DS54zFS03BCVAAlxyNDeNDHYZ8Ms2olTEbMfzCvwlO/6S0sPCXHQ/2ITex0sYCTvgKWtdXASL5ic3Lxa39I0vh7hWULTLaWgaiqlHR1WGlt+8OrmEy1KzMw0ZtvzeBYCatEtLByfFl61ALCwSwaJ1bHt0bHDuGpDEEk5fqVUnubRr/wCOmWl3c8/0LRnYSo8SaqqoaOdOnKL4wKAeqgNH1sOzUiqaWiDTbCScGD4nJezkUPKlImHGRReqR1pvX8RXBKBAFSS7Ctu9oKCzudadqVMBZWAv0GSoKJNkliPt/cLUQ4ckOfX8Q1PmAJzPTdw3SBLRQAfUWuH6w+RVR5JmpAAs2jG+tqXj2MmfwGbmOVZYn/t/NYkbJvx9nMyUKy1QSC9dBYUe9HBB2hkyEpYWIc1rXkx8u0JBTlP1AkvXez3tytSGJHiIBsLuXd60I0B33MegcB6JoUHRU7Ei2r6UcUEFUutkvQWr2fmYUNFCWD4TqQ5IZ6NzPoILhiSjMTRmzbnq9DWMEzpstyovc2ZmPXb+47LAzEhOVOUFOiS/luI5LIcxCSQHH8gfq/2H2jf4LwxSSVE1NX2tr5aRLyUV8YxPwySoqygkuC7A1atKmnVoQxHCfCnIXBfMVsG5UfQM8a09BZnAq5uTWtDAcRiwUM3i23DOBanSJRkVcUczK42UqAqpiRlSCosaAvqNO8PHBmevNMmZUpDBKQHUp/FW9gKc4i0SZM5SpLuU+NyQAkkFmGzRdExwGA1Y1BY8tKc9IWbTwGFockzZUuSWQEzLHwh1B2Fd2jMXiWDkOQC3XdrECGF8YlvlJAJDgOLWcOd/xHMce+KGSUoDAXVdr0A7XtE69FLGpswpIzTiE60q/TaMfinxdlBEs01IvHNz+MO7qNd7n9QrJk5ywcu+ljyY7VOsNxSyzcr0N4/jKpoKQSeVfX3rFpODKkBSg2WhJap+9iBCs1fymJ9tT8RSXxT5hSlRZAPjKf4h79to2ZfroNKKt7PZvGMlEtTceUXKSoJWohWcOwP0ly4Kdx5VG4MDHDQFllBYB+pqdo1uGYAZwT4RRy3bqCzesFqMY2BOUmLYXBpzZlB3/wCRfuQDblGhNWyaW/7QB6d7wfiM6WirCvr+/wC4Sl5pn0pZzR/1VmvEacnfRXkor6VXJJSHvzFS/prBsHhiWdslyxAc26GoaNLB8NbxEZ1Vcl6DlF58lK1pAYuwFiHJswbzg2kwU5D/AAThyMhWoBIFa1YDftUmA41ZnTEhAYvlSGsk3P8A+z1fkdqn41NEsJw8ujAZutCB9j3HONz4N4MUoM9QooMOSBr/AOTeQ5wjuToZLirNCZgXlKlPdJS/ZhHL/D8ky5wSojxUIfc0/wDclu8djiZyM4yg5SLjdjdrRzfGsEET/nAEg0A0BFy+m/V4nKTsaKwb2MwoZEoH6yCTskXfegPdo3MLh0IfOsKJqCwDWDONI574becr5ywa+ADQkMCeYp6xuIkBHhy6noNanmIpD2TmugokFKyaMQwr37f1D09TB0i6akwBDEMRb2IrIl5iQFOnrblDJU2yciuKWohKgGbmBpE+aVZXDOS5e9PflBZaQskVoaF3fqNNfZgk7ChKBdy9Q1NYeheSWAEmWgIIKQzk0H35xWXLGVLnKb+e/nC+GwqvEJhBSDQu7sXY+9IcnzhkqauHrYDUQzMiKnLFM7dhEiqptaN5RIQakcVhcOspJLkpIUmrsC7X8y3pEkzTmNQwDaOGDm9NSKRRWMVlWoHMEgpdmB3agozUvXSE04pkkucxJqakuBRvOPRs88YnOF2qx2oT+YHLlKWUJSah6f8AEUr94vg8CJjozEEVDi7VrZrktGpgeEmUoKBctXzcjmInKaRSMGxjhvCUpJUTmVq/68405RvUjLdrbxVCgySARqamm/rvCeO4lMlD/poC1rqElqgXNCN99Yht2zoqlSKTeKZ5uQuklvl0+o3NRboYDJkKzKMz6jW+v7ZvOOWlGerFPNSRlLlL0rUNXT9R0S+IKUXUSWJcN9hAlh0COVYpjcUSJmTKpZABqHeoJrSgPpCc3GiRKzKJejg1JJ6wpxvGJQXBUhy4SLqIu/K4jkuI8bM0klnFANAN6609INt4DVZC4zjRUBmJ73Orn3pGJNxRJPcDoYRmz1E6vv790hnDywBmLON7dxrBpRGVyBJkMQTUwzO4gEpZNzCuJnkgNrq1OYHSB4dDn37vBULzIznxxEZx6M4RMzDxiqQGyqsQA58NiDzhjB4EmjUINPesMYDgwJzq5UYF3Z2exaNDF4hKTlBFNjfro/KFl5KfFBj47zIawmGly0tUqUAA9g32384zcXxE5sqK5jTSh1rAJc9U06hL68vvGngOCKmUYu71qW7UDRJQ7kO5dRAYLgq5jM6iTu7W7W10AjrcDwQSpbP4j7aNLgnDEygkO27C3LnCvxTiSV5JdGBCyNAdOrP7eBOWDRjkxcdxH/8AEiwoo7mtPP3vv8D4KmTKVOnJchJYf8X06k0PWAcD+FlBllgs1AP8eZ1c/ny0PiWb8qWlJZ1ljVnyV/8AkR5RH6W+Iz+GcNGKmgbqJWrUoFVHk5oOoj6InD+HKFAISKJA9OgjkPhiZKElUxShLUo5Uh6gJ2atyfKNPFfE0tIYLJPS/mYaDUUJNOTCTZJKlBgxaoYdIZ/w3SMyEqST4kqALszEeTxjp4w7NJUpVPEx9S21LwzhOKTAQJyMgahFmrQ1LH3SBySZuLo25eQeFsrOwCaActKbQdEwKflqbUiwngpBJba3pvHktAWpwHFQC3J3ipNsUTLUo50uxB1Yet7QT5eXKUguQ5pSn56QxLxVPls5A7EbwWTNV4gE2F6a7w0aEldGNw/iig5WGDn/AMWozAO1vOGU4oqJUlYWgAjKBXMR6x7xCZMCDkkoWViqnF63BFRyeMfB4KcEkgKSFNmzgDKQWUzcqiKY6EzeRzCcQzVQWSD4swI/1DnzTMy+GxrbSu/SJisGlyAAAEgXcHUOBHuHUC6WqGNqe+UTks0UWrDfLAveJCU8KUokAV5PHsYxgycelafDKKQzAqADlJALHVtesC4lhkeBSwtRUWATYFquwt0ManDcKChRULlRDaDYDc3fnDKsVLVQNSlq9R6QeTbEUUkAXNdKWTRk1t5bE0od49AYpcKWVNZVjck7j2IsEqSWDqBJcCrOOfukKpXkW5fk/maaFheNlhugk0qUGAY6/wBvy+8c5x/G/IUJqQBMS6XJuVVdtW/MbHEviGWHLqDp8F6lqiujiOCx2HmYnNMKrKZmJpvSjaRSMBHLod4JxpcyZMzMSrViD25coNxHGGSgrevW6j6msKysajDSnIZVgCS51p53jmuI8XXMJmKI6P8AYQJK3gaLpZF+IcQUVFUxTrPp2+0K4MhaszOE3BrStS3aEsXOzFwe39xbD45SE5RrfmNB94pFJCu2Hx8vKWNQLEUHNhCSlEjVnhnCqSpSlTlKbKcuviowbZn9OsCw2GM12f3qYKVbM22qRZE5RlmWgFiXZnL2LG4cAdWG0bWE4elEsEl18qjz3EeYFKJQoxVvs+0BxmIVUAU3sATc8zSJzk26iVhFRVsLP4gdOggMuQT9QYGps5PXYOIrIkAOuqqEO4u37+3eHsBgCpSRVSiPLYdde0BJRDKXLAxwvhqg1ASqgF32b89I7/hWGEtAcOSPFTXlyDwlK4cJctKAGWfqOpPJ9Pvfpv8AB1eDJlzMHtfr0AERlK2MlSEONYxOHlgU+YoeDVhYq6D3aF/h34XOX5yvGH8IJfMdVHf3tFMbwj5/ECknJ4UlxqgAOnqX6V1jtsLJ+WgJSHAolIcgBmFRpyiaXJjyfFCy5Kk1UA6dv7tBRwtGJk5JqQ5JKS9RW73i8uUoulamGz6d48woyVck1qxt+N4fsToyUfB8lAAKCwNnJDPyO28P4Tg6UTEqSgJBH0sPMPy0h4YkKSPD9TVDvejwOfiGWlipk0ZnZ6fiMlHaM3J4HMbIRkOhar7RirkkoyzACFFgTWhtRrNGqZoURqXFb01LxMSgDWxs3fvBkkxYtoxJ2HWiYkImD5X8kqam2U336Rp/56kKASpLKYAH/kbeYg2HnpYghJSo3b3zgasAhSAAkXKgQ19SfWEUUsIdu9hZq/CWLLZ+h5eXpHknHlmdwavvF5E5JASQFFLAj7Hp+opOkoNQ9AWSKAuwtbaGp9C400ejFslg+pHXblFJc9ykLWVUcpy7c+UUCFDIdyXdzXk14aHhSGABKeYaut6/qGSEYDEcSIEsrQEpUWNXoxKRSzmLGUMrtlrdxQd3hmRIUW1AOo3fXy9YXncIKwpBUciiTRqNoNqv5GHTsV4PMJjpRQDnT/8AyBEjMnfCiwSJU1KEfxSUkt36xIakLbB4ULRLuAamo9fJopJxAdQuXoXbz97wfDLVVxS1a+UCl4gOoChcXSz0FuTUflEY0VdhJMg5XzWLm1f0IR4riMoIBdRYd6UfQ19IquT8w3UK3SWYOzAWoavo3aB4nGpByhqP4rgsKF+o1iqZNnO4zhajmUf4ks5qBfSgHbWLDENmCRlDXAAFST4RtfzhibOzKOlXpqabbNHLfEXFnPygeay/cDyqf9weTeEFRSM/j00KXmzE0oLP0GifvHPYnEOSbh2HvtBMVNToS71Lio6Nd9YXRKK6JHiJJpt+AK1h4qgN2yKmhmALCp60D/b2YPOwxlllMSWpehqK2/3HiZWUKTW1TpoWG4cCDowBookqJtU0/rTlD4iDMmCwmDzlzQbmNDwo8KSw0YVJ7XeM+fiWoNIqhyHV6+9om7kUVRD/AOSoGjMbuAWuDyetDDUk5kh66NSjBwW/MAlYegFAL9OsbXC+Drm0loJa+g7nQX/Ua0jZYXAcNVNISAkqsDpTUgCzR2vCPhpCEutTzN0tTQgULAsz3MW4DgkyCiXUqL5lG2pN7CjCN3DrcWAyhXPMesRbsbQlOwjKcgk6Ch9esaeGRkHiDE89IJiihkZykG4L/s2r94DInOT8wEJOuXQfiEaa0MsmTikKGOkr/wCTimtCPQfaN/B8Q1cgqYMQzi33jL4olsRh1CjTWfkWYxr4yS1q5atV30Y+veEjeR3WBkyyt6soEVbpRuhaBiVmzJcAudeXukDwalZbqdR7dQNqRbDTMxVrlNd3HS9Ye00haaLYXCrlpGbxFg4D0FbPDgljbnTfSFpWPK1KDVFTew767RX57hID1cgixvQQXXQuexk4gJSEgAAeoNSRvGWvip+cEaBGcbs7D3yh7CyAznagBepi2AwyVTAgufD4tKPZ+sam3RsRVimIcnMlmGhpDRCkpzAXo5Fgfbw5iOC5XUkgAVqHtA1zSpIH8SLnUUtGfj4vOwKfJYEEYoMQL8ruee/KHZwJQGDE3Y+cLpkeJykEkVI15+94eSpKaekALFJExTBw3qaHlp/UDxmJUJqMoJT/ACpYUNj9ucMy5OQuau/UPXy/UO0BDG9LH20OrYkmkUwWNzEukpFn3ptpePJgc5UUy3FbH/bxXLRX3+0MJzC1aen7h4k5KnaFBN2UW55PVw7xIyOJYqemaoJlpIFiSHNBzESG4gtAzNSKMwNL9TbvAMSskAFNDV7evu8SRiSApW5AAppQ17QrxDFlIBoOVT0/Mc7ZdIpjcR4gmxY0b0+/nGL/AOoglbB2JSAQwADO2l3rBUzs4zruX7bRnzcKa5Xr68oj/rkpwDS5wUktRx5fuPn/AB3EJCzla999y8dVxbiQlS8tHINOuzR8/wASrOoZQQ9N9dI6vGrySljAsEFRh7CYeZUI1DE8idTppHqcIMuoJ9SPtrAPms8XsnVh5M0JNVU3rTtApmJUaAuOUXRKK0E0yhiagMVFna6rWG8F/wAdIqHbozxv6a60CRIB+ralNWs2kNS8PlAJBJ0ftD/COGqnKASDuQO1Sdusdzh/hiVLSyqnU38RsB7q0Tc6eB1HtnPfC3w+qcsFfhRoTryHv1j6DK4eEIZCWHW7dbf7g+H4GBIzPpUDdqXtXaGf/TsyUpKg7MQqopbvE2MhJOEQcqspcjrt+dRExvA1TJYBPgTWpLu9gB57Q6nDizsQxDNpp61HOHZa3O4qK0f2XhVkYVVgSAlSqkEszOCxpW8MKnFcsjKeh/EWSoqoWd6RebLey+1x5fuCA5jj83ImQQ7pmJ82Pa8dDgphW5VQvravPX+o5/iw+YUoWA4mCxuHYkcz0jfw6U+KgSXoKXu/Pp1iaX5fCjrj9JjEnOmttBuTSLnBmWQAXSsly4BB0bd/1Hk1QLpKTVt6s22sQyHY5ithRLAts+/nBrIG3QwJgC8iWClage/WKLSAQk8/EPs9hTSKyFeJ3GZqAVajV5xZTqTYgqNa7fa0G8WLWQsohqaVP4Zu8KKnLTiEnxZGOZmtr+IcxCEjIpIIf6q8mqLOfxAF1IzMNAXua7dYzvo0aezUxvEgtJQh3ULtYQrLBAAJcCmlfe0eSMQmVmo5y2Fqc+8Dky1KKQQALi9qgG0NKTlliRio2kezpoTpfUafqCGYzkOHDOb9o8xfDLHMcpuOm0GlYYvmBdnPfUVtGroNqrJg5Ry+I2er9tYNLQc1DQUj2Sk62A+xgomULADn791g1glJlZCCHzMQ7g6cu8GM0vlAFd7c/SKM99HtppGZxmVmkqzLylLMq1ej/beKxJvOzmuM8RmiesCYkh6HM1GDfx2iRtpnyFAFWJSSwBJSLgNqH0iRQWjDw88KvRgxJao3pyhSYjOos7As9tfdo8wyUFBVLU5JqQ4qPqAfS94aUt6bcvyLxxNXs7E60YmLRkUqrize9awtjcaJUsqVU7RuTcKcwNGp1PUERicQ4MqaSa5q5EM4GteZ12flCcEnYyk2fPuJYpU1WZdHsjlp76RnTJas2U0OotT3pHYcXwiUTTKkJMyeaKID5D/xSP8AlurTlBuFfASwy5ysoBBYAEvS7uBXzjpjPAkonLY7D+O+UH+NfQnvBV8GKJfzFJo+r6x9SR8OpSAQkBq1AJ6vd2MGkYCXMJKk5m+lw4BHXX9Rv9AcV2fM+FcDnTWyoJS+zJ8zrHXS/guXkSFCreJWw0AB10c+W3Z4bCJBCqAAWfU/gdIKnCoZRW9TQCzd4VtyDhaM7C8HRJSlIZCAahNcxu6iak/uNL/ElzJfiHjBcUZjoxbWL4QOASAos2z+7QxhJRKzs7DTnfVrQvYegmHxOWWAUsGAA3pX11hSbNygCoPTlZ4PjAEgqd7X60rU6wrOxRdNgC9T2fyP2hmwIKgpZyK3HN7Hd+seCajIXNXDgFttdBC2LxDHKjxBQcq89fYrBBMSAFpIV/EhtixPasKmNRfiZUkAl0p5G1D94rhsUWJSQQGokXO14d4t40M9yHI979YSlYZKJgVd6g0DnQMIV3y+BVcTO4xJ8CpqgpISXAIYk5gXBBfL1v5RsSEv4iQz07jlBeJyZcySUzAcir7jZoXw+HGQ+EpFQ/Sg76UgtUzXgiSB9IudXZg5N/dIaRxLL4MlQ7l/bwdUhksAGAY9ftCf+OMwLK5tp3gXTNSYaXJBTmBOY1PUiw7EQnnUlRrmGo5778o1k4dgH5gcv7gSMIQSWDHme0FgTQaRMZnqEip61icRwYmkj+LAlyR5NqIDLTUJJal4OiV4qkULkcrD9wVqhXh2JTcNShZQqK+h82jUlSWlpKvEpIZ48KAa6vpErUt2OnOMkCUrwUXNOUtyp5GkTCTwxoxO/ukDlrSokA/TfvDcqVpcfaAr2aVJUDlGh0J0P4h+SoKQ5AtWAKwwJBKXH6qPfKPQoO4c+np6xaD47ISd6LNkTyvWv2rGNxVfzBkS6VBlILMCrf7iNVMkar7E23gk4IQMxPmfWsFKfWAJxW8nC/8A27iDUoD9Hfne0SOonfEiUqIYliz5du8SL2IY3w9wyXPKgonwsWBZ31LdIdxPw8kFZS6GrWtOX6jyJHJFXBMtOTUmkLK+Gp2dMwBwAaBkmvI02gU7hUwlQVmlpaihlzV2NknnEiQ04JGh5G2L8N4VJkpIloykvVqkA3UpR1EPiS0tTAVo7/mPIkJ0VAYiRmbZsuWjDnXaAyJzIILBibaNqR2iRIASkxRzJKUl3FAzqDirG7cofxignMVA0umjtreJEhkBsBicQCHDZfsdovg5qspc0uOTDfnpEiRl7MeTZK1nKVa1A9KnRoGvDsGAq/ietqHuXiRITaH0TCYSoHoeu+0NygnMUqAry6xIkFLBmyhwqkp8KnDk1NtAOwEXkpAUpC2dfjLnYAdQzC3OJEhG2mFZQYnMGWkZSwoecVXK0DJTdhT7aGJEhp9AieJmzVqqMqX01Ib0b7xF4opVlooliBVyAWvZ4kSM1gyHwpa6Cm/v9QJeLyggkljfy2ESJDSwhVl0BwEgsaGpdzrD2Qvty37xIkI1SC3k8m44S1ISpQClkhI5gOelIDOxDzPETVg6bNtet3j2JD9CrIxKwoqUqYVLtrWDozJo71Z49iQUhJN3RaVxAWP1V3uw8oyOI8VmJY/S1RSiq/8AxatYkSLLMqJySSsUkfEcwMVMQOQD399oDjeMKm/UAAHAHItrvaJEjopEjImqGY0NC1hpTaJEiRgH/9k=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155575" y="-838200"/>
            <a:ext cx="2619375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Book Antiqua" pitchFamily="18" charset="0"/>
            </a:endParaRPr>
          </a:p>
        </p:txBody>
      </p:sp>
      <p:sp>
        <p:nvSpPr>
          <p:cNvPr id="26627" name="Rectangle 18"/>
          <p:cNvSpPr>
            <a:spLocks noChangeArrowheads="1"/>
          </p:cNvSpPr>
          <p:nvPr/>
        </p:nvSpPr>
        <p:spPr bwMode="auto">
          <a:xfrm>
            <a:off x="0" y="0"/>
            <a:ext cx="3127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  <a:p>
            <a:pPr eaLnBrk="0" hangingPunct="0"/>
            <a:r>
              <a:rPr lang="cs-CZ"/>
              <a:t>  </a:t>
            </a:r>
            <a:endParaRPr lang="cs-CZ" sz="28800"/>
          </a:p>
        </p:txBody>
      </p:sp>
      <p:sp>
        <p:nvSpPr>
          <p:cNvPr id="26628" name="Rectangle 20"/>
          <p:cNvSpPr>
            <a:spLocks noChangeArrowheads="1"/>
          </p:cNvSpPr>
          <p:nvPr/>
        </p:nvSpPr>
        <p:spPr bwMode="auto">
          <a:xfrm>
            <a:off x="0" y="0"/>
            <a:ext cx="8964613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>
                <a:hlinkClick r:id="rId4" tooltip="Kukla exotického motýla s kokonem&#10;(Přejít na další fotku)"/>
              </a:rPr>
              <a:t>  </a:t>
            </a:r>
            <a:r>
              <a:rPr lang="cs-CZ" sz="20600"/>
              <a:t> </a:t>
            </a:r>
            <a:r>
              <a:rPr lang="cs-CZ"/>
              <a:t>                                                                              </a:t>
            </a:r>
            <a:br>
              <a:rPr lang="cs-CZ"/>
            </a:br>
            <a:endParaRPr lang="cs-CZ"/>
          </a:p>
          <a:p>
            <a:pPr eaLnBrk="0" hangingPunct="0"/>
            <a:r>
              <a:rPr lang="cs-CZ"/>
              <a:t> 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11560" y="188641"/>
            <a:ext cx="8532440" cy="2739211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0000" dirty="0">
              <a:ln w="57150">
                <a:solidFill>
                  <a:schemeClr val="bg1"/>
                </a:solidFill>
              </a:ln>
              <a:solidFill>
                <a:srgbClr val="00B0F0"/>
              </a:solidFill>
              <a:latin typeface="+mn-lt"/>
              <a:cs typeface="+mn-cs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dirty="0">
                <a:ln w="57150">
                  <a:solidFill>
                    <a:schemeClr val="bg1"/>
                  </a:solidFill>
                </a:ln>
                <a:solidFill>
                  <a:srgbClr val="00B0F0"/>
                </a:solidFill>
                <a:latin typeface="Algerian" pitchFamily="82" charset="0"/>
                <a:cs typeface="+mn-cs"/>
              </a:rPr>
              <a:t>OPAKOVÁNÍ RYB</a:t>
            </a:r>
            <a:endParaRPr lang="cs-CZ" sz="7200" dirty="0">
              <a:ln w="57150">
                <a:solidFill>
                  <a:schemeClr val="bg1"/>
                </a:solidFill>
              </a:ln>
              <a:solidFill>
                <a:srgbClr val="00B0F0"/>
              </a:solidFill>
              <a:latin typeface="Algerian" pitchFamily="82" charset="0"/>
              <a:cs typeface="+mn-cs"/>
            </a:endParaRPr>
          </a:p>
        </p:txBody>
      </p:sp>
      <p:sp>
        <p:nvSpPr>
          <p:cNvPr id="26630" name="TextovéPole 1"/>
          <p:cNvSpPr txBox="1">
            <a:spLocks noChangeArrowheads="1"/>
          </p:cNvSpPr>
          <p:nvPr/>
        </p:nvSpPr>
        <p:spPr bwMode="auto">
          <a:xfrm>
            <a:off x="611188" y="4581525"/>
            <a:ext cx="756126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Book Antiqua" pitchFamily="18" charset="0"/>
              </a:rPr>
              <a:t>Klíčová slova:  plůdek, ledvina, srdce, mlíčí….</a:t>
            </a:r>
          </a:p>
          <a:p>
            <a:endParaRPr lang="cs-CZ" sz="2400">
              <a:latin typeface="Book Antiqua" pitchFamily="18" charset="0"/>
            </a:endParaRPr>
          </a:p>
          <a:p>
            <a:r>
              <a:rPr lang="cs-CZ" sz="2400">
                <a:latin typeface="Book Antiqua" pitchFamily="18" charset="0"/>
              </a:rPr>
              <a:t>Anotace: pomocí tajenky opakování pojmů z ryb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123728" y="620688"/>
          <a:ext cx="4572032" cy="264001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7190"/>
                <a:gridCol w="357190"/>
                <a:gridCol w="357190"/>
                <a:gridCol w="357190"/>
                <a:gridCol w="357190"/>
                <a:gridCol w="357190"/>
                <a:gridCol w="357190"/>
                <a:gridCol w="357190"/>
                <a:gridCol w="357190"/>
                <a:gridCol w="357190"/>
                <a:gridCol w="357190"/>
                <a:gridCol w="357190"/>
                <a:gridCol w="285752"/>
              </a:tblGrid>
              <a:tr h="388926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</a:tr>
              <a:tr h="39689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785813" y="3644900"/>
            <a:ext cx="7531100" cy="3562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Book Antiqua" pitchFamily="18" charset="0"/>
              </a:rPr>
              <a:t>1) Napiš, jak se jmenuje orgán cévní soustavy ryb</a:t>
            </a:r>
            <a:r>
              <a:rPr lang="cs-CZ" sz="2400">
                <a:solidFill>
                  <a:schemeClr val="bg1"/>
                </a:solidFill>
              </a:rPr>
              <a:t>.</a:t>
            </a:r>
          </a:p>
          <a:p>
            <a:r>
              <a:rPr lang="cs-CZ" sz="2400">
                <a:solidFill>
                  <a:schemeClr val="bg1"/>
                </a:solidFill>
                <a:latin typeface="Book Antiqua" pitchFamily="18" charset="0"/>
              </a:rPr>
              <a:t>2)Napiš orgán vylučovací soustavy ryb.</a:t>
            </a:r>
          </a:p>
          <a:p>
            <a:r>
              <a:rPr lang="cs-CZ" sz="2400">
                <a:solidFill>
                  <a:schemeClr val="bg1"/>
                </a:solidFill>
                <a:latin typeface="Book Antiqua" pitchFamily="18" charset="0"/>
              </a:rPr>
              <a:t>3)Napiš čím jsou kryty žábry ryb.</a:t>
            </a:r>
          </a:p>
          <a:p>
            <a:r>
              <a:rPr lang="cs-CZ" sz="2400">
                <a:solidFill>
                  <a:schemeClr val="bg1"/>
                </a:solidFill>
                <a:latin typeface="Book Antiqua" pitchFamily="18" charset="0"/>
              </a:rPr>
              <a:t>4)Napiš , jak říkáme malé rybce.</a:t>
            </a:r>
          </a:p>
          <a:p>
            <a:r>
              <a:rPr lang="cs-CZ" sz="2400">
                <a:solidFill>
                  <a:schemeClr val="bg1"/>
                </a:solidFill>
                <a:latin typeface="Book Antiqua" pitchFamily="18" charset="0"/>
              </a:rPr>
              <a:t>5)Napiš, jak se nazývá samčí pohlavní buňka ryb.</a:t>
            </a:r>
          </a:p>
          <a:p>
            <a:r>
              <a:rPr lang="cs-CZ" sz="2400">
                <a:solidFill>
                  <a:schemeClr val="bg1"/>
                </a:solidFill>
                <a:latin typeface="Book Antiqua" pitchFamily="18" charset="0"/>
              </a:rPr>
              <a:t>6)Napiš pohybové orgány ryb.</a:t>
            </a:r>
          </a:p>
          <a:p>
            <a:r>
              <a:rPr lang="cs-CZ" sz="2400">
                <a:solidFill>
                  <a:schemeClr val="bg1"/>
                </a:solidFill>
                <a:latin typeface="Book Antiqua" pitchFamily="18" charset="0"/>
              </a:rPr>
              <a:t>7) Napiš, jak se nazývá samičí pohlavní buňka ryb.</a:t>
            </a:r>
          </a:p>
          <a:p>
            <a:endParaRPr lang="cs-CZ" sz="2400">
              <a:solidFill>
                <a:schemeClr val="bg1"/>
              </a:solidFill>
              <a:latin typeface="Book Antiqua" pitchFamily="18" charset="0"/>
            </a:endParaRPr>
          </a:p>
          <a:p>
            <a:endParaRPr lang="cs-CZ">
              <a:solidFill>
                <a:schemeClr val="bg1"/>
              </a:solidFill>
              <a:latin typeface="Book Antiqua" pitchFamily="18" charset="0"/>
            </a:endParaRPr>
          </a:p>
          <a:p>
            <a:endParaRPr lang="cs-CZ">
              <a:solidFill>
                <a:schemeClr val="bg1"/>
              </a:solidFill>
              <a:latin typeface="Book Antiqua" pitchFamily="18" charset="0"/>
            </a:endParaRPr>
          </a:p>
        </p:txBody>
      </p:sp>
      <p:sp>
        <p:nvSpPr>
          <p:cNvPr id="5" name="Šipka dolů 4"/>
          <p:cNvSpPr/>
          <p:nvPr/>
        </p:nvSpPr>
        <p:spPr>
          <a:xfrm>
            <a:off x="4067175" y="0"/>
            <a:ext cx="720725" cy="549275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5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6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2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3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9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0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6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7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3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4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60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1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979613" y="1773238"/>
          <a:ext cx="4572000" cy="26400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7190"/>
                <a:gridCol w="357190"/>
                <a:gridCol w="357190"/>
                <a:gridCol w="357190"/>
                <a:gridCol w="357190"/>
                <a:gridCol w="357190"/>
                <a:gridCol w="357190"/>
                <a:gridCol w="357190"/>
                <a:gridCol w="357190"/>
                <a:gridCol w="357190"/>
                <a:gridCol w="357190"/>
                <a:gridCol w="357190"/>
                <a:gridCol w="285752"/>
              </a:tblGrid>
              <a:tr h="388926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R</a:t>
                      </a:r>
                      <a:endParaRPr lang="cs-CZ" b="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D</a:t>
                      </a:r>
                      <a:endParaRPr lang="cs-CZ" b="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C</a:t>
                      </a:r>
                      <a:endParaRPr lang="cs-CZ" b="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E</a:t>
                      </a:r>
                      <a:endParaRPr lang="cs-CZ" b="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9689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S</a:t>
                      </a:r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Ř</a:t>
                      </a:r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P</a:t>
                      </a:r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Ů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D</a:t>
                      </a:r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M</a:t>
                      </a:r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Í</a:t>
                      </a:r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Í</a:t>
                      </a:r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P</a:t>
                      </a:r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J</a:t>
                      </a:r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R</a:t>
                      </a:r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755650" y="5013325"/>
            <a:ext cx="7531100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+mn-lt"/>
                <a:cs typeface="+mn-cs"/>
              </a:rPr>
              <a:t>TAJENKOU JE </a:t>
            </a:r>
            <a:r>
              <a:rPr lang="cs-CZ" dirty="0">
                <a:latin typeface="+mn-lt"/>
                <a:cs typeface="+mn-cs"/>
              </a:rPr>
              <a:t>  </a:t>
            </a:r>
            <a:r>
              <a:rPr lang="cs-CZ" sz="4400" dirty="0">
                <a:latin typeface="+mn-lt"/>
                <a:cs typeface="+mn-cs"/>
              </a:rPr>
              <a:t>SAMEČEK</a:t>
            </a:r>
            <a:endParaRPr lang="cs-CZ" sz="4400" dirty="0">
              <a:latin typeface="+mn-lt"/>
              <a:cs typeface="+mn-cs"/>
            </a:endParaRPr>
          </a:p>
        </p:txBody>
      </p:sp>
      <p:sp>
        <p:nvSpPr>
          <p:cNvPr id="5" name="Šipka dolů 4"/>
          <p:cNvSpPr/>
          <p:nvPr/>
        </p:nvSpPr>
        <p:spPr>
          <a:xfrm>
            <a:off x="3924300" y="1125538"/>
            <a:ext cx="719138" cy="547687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8801" name="TextovéPole 5"/>
          <p:cNvSpPr txBox="1">
            <a:spLocks noChangeArrowheads="1"/>
          </p:cNvSpPr>
          <p:nvPr/>
        </p:nvSpPr>
        <p:spPr bwMode="auto">
          <a:xfrm>
            <a:off x="2268538" y="404813"/>
            <a:ext cx="40322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Book Antiqua" pitchFamily="18" charset="0"/>
              </a:rPr>
              <a:t>ŘEŠENÍ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ZAJÍMAVOST</a:t>
            </a:r>
            <a:endParaRPr lang="cs-CZ" dirty="0"/>
          </a:p>
        </p:txBody>
      </p:sp>
      <p:sp>
        <p:nvSpPr>
          <p:cNvPr id="29698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>
              <a:buFont typeface="Wingdings 2" pitchFamily="18" charset="2"/>
              <a:buNone/>
            </a:pPr>
            <a:endParaRPr lang="cs-CZ" smtClean="0"/>
          </a:p>
          <a:p>
            <a:pPr algn="ctr">
              <a:buFont typeface="Wingdings 2" pitchFamily="18" charset="2"/>
              <a:buNone/>
            </a:pPr>
            <a:r>
              <a:rPr lang="cs-CZ" smtClean="0">
                <a:solidFill>
                  <a:schemeClr val="bg1"/>
                </a:solidFill>
              </a:rPr>
              <a:t>MOŘSKÝ KONÍK JE RYBA, JEHOŽ SAMIČKY KLADOU VAJÍČKA  DO VAKU SAMEČKA, KTERÝ JE NOSÍ 3 - 5 TÝDNŮ VE SVÉM VAKU</a:t>
            </a:r>
            <a:r>
              <a:rPr lang="cs-CZ" smtClean="0"/>
              <a:t>.</a:t>
            </a:r>
          </a:p>
        </p:txBody>
      </p:sp>
      <p:pic>
        <p:nvPicPr>
          <p:cNvPr id="29699" name="Picture 2" descr="C:\Documents and Settings\User\Local Settings\Temporary Internet Files\Content.IE5\M8KCAMID\MP900255522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932363" y="2276475"/>
            <a:ext cx="3671887" cy="24431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není-li uvedeno jinak, vlastní práce autora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Obrázek použitý v prezentaci je dostupný pod licencí Microsoft Office 2007.com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795</TotalTime>
  <Words>180</Words>
  <Application>Microsoft Office PowerPoint</Application>
  <PresentationFormat>On-screen Show (4:3)</PresentationFormat>
  <Paragraphs>85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Šablona návrhu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17" baseType="lpstr">
      <vt:lpstr>Book Antiqua</vt:lpstr>
      <vt:lpstr>Arial</vt:lpstr>
      <vt:lpstr>Lucida Sans</vt:lpstr>
      <vt:lpstr>Wingdings 2</vt:lpstr>
      <vt:lpstr>Wingdings</vt:lpstr>
      <vt:lpstr>Wingdings 3</vt:lpstr>
      <vt:lpstr>Calibri</vt:lpstr>
      <vt:lpstr>Times New Roman</vt:lpstr>
      <vt:lpstr>Vrchol</vt:lpstr>
      <vt:lpstr>Motiv sady Office</vt:lpstr>
      <vt:lpstr>Vrchol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xxx</dc:creator>
  <cp:lastModifiedBy>DUM</cp:lastModifiedBy>
  <cp:revision>91</cp:revision>
  <dcterms:created xsi:type="dcterms:W3CDTF">2012-04-19T13:13:58Z</dcterms:created>
  <dcterms:modified xsi:type="dcterms:W3CDTF">2013-07-03T19:13:02Z</dcterms:modified>
</cp:coreProperties>
</file>