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62" r:id="rId4"/>
    <p:sldId id="266" r:id="rId5"/>
    <p:sldId id="260" r:id="rId6"/>
    <p:sldId id="259" r:id="rId7"/>
    <p:sldId id="261" r:id="rId8"/>
    <p:sldId id="265" r:id="rId9"/>
    <p:sldId id="264" r:id="rId10"/>
    <p:sldId id="258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43B28D-A13D-434E-BFFD-9AAC83ABEFF6}" type="doc">
      <dgm:prSet loTypeId="urn:microsoft.com/office/officeart/2005/8/layout/default#7" loCatId="list" qsTypeId="urn:microsoft.com/office/officeart/2005/8/quickstyle/simple1#9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C5AB6636-8D47-4DA4-B104-048D61FF2C22}">
      <dgm:prSet phldrT="[Text]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>
        <a:ln/>
      </dgm:spPr>
      <dgm:t>
        <a:bodyPr/>
        <a:lstStyle/>
        <a:p>
          <a:r>
            <a:rPr lang="cs-CZ" dirty="0" smtClean="0"/>
            <a:t>PROMĚNLIVÁ TĚLESNÁ TEPLOTA</a:t>
          </a:r>
          <a:endParaRPr lang="cs-CZ" dirty="0"/>
        </a:p>
      </dgm:t>
    </dgm:pt>
    <dgm:pt modelId="{5417C273-EC6E-477E-8AAA-8C396CE40076}" type="parTrans" cxnId="{AD159FC9-6314-45AA-922F-DFE7CF3F4D72}">
      <dgm:prSet/>
      <dgm:spPr/>
      <dgm:t>
        <a:bodyPr/>
        <a:lstStyle/>
        <a:p>
          <a:endParaRPr lang="cs-CZ"/>
        </a:p>
      </dgm:t>
    </dgm:pt>
    <dgm:pt modelId="{16B42D30-781C-4DE6-A6EF-794EF2F7A40B}" type="sibTrans" cxnId="{AD159FC9-6314-45AA-922F-DFE7CF3F4D72}">
      <dgm:prSet/>
      <dgm:spPr/>
      <dgm:t>
        <a:bodyPr/>
        <a:lstStyle/>
        <a:p>
          <a:endParaRPr lang="cs-CZ"/>
        </a:p>
      </dgm:t>
    </dgm:pt>
    <dgm:pt modelId="{3D97322A-EF2E-4B1E-B632-53E807B0AD5B}">
      <dgm:prSet phldrT="[Text]"/>
      <dgm:spPr/>
      <dgm:t>
        <a:bodyPr/>
        <a:lstStyle/>
        <a:p>
          <a:r>
            <a:rPr lang="cs-CZ" dirty="0" smtClean="0"/>
            <a:t>PULCI MAJÍ OCAS</a:t>
          </a:r>
          <a:endParaRPr lang="cs-CZ" dirty="0"/>
        </a:p>
      </dgm:t>
    </dgm:pt>
    <dgm:pt modelId="{23CFC3CC-E690-4ABA-B052-D20FB2E23BC6}" type="parTrans" cxnId="{EF9DD6A4-1584-4E2F-87CB-4D59C3D6FA76}">
      <dgm:prSet/>
      <dgm:spPr/>
      <dgm:t>
        <a:bodyPr/>
        <a:lstStyle/>
        <a:p>
          <a:endParaRPr lang="cs-CZ"/>
        </a:p>
      </dgm:t>
    </dgm:pt>
    <dgm:pt modelId="{95543B9E-0481-4064-BA34-3428A21230E0}" type="sibTrans" cxnId="{EF9DD6A4-1584-4E2F-87CB-4D59C3D6FA76}">
      <dgm:prSet/>
      <dgm:spPr/>
      <dgm:t>
        <a:bodyPr/>
        <a:lstStyle/>
        <a:p>
          <a:endParaRPr lang="cs-CZ"/>
        </a:p>
      </dgm:t>
    </dgm:pt>
    <dgm:pt modelId="{7B006285-842C-4F36-9D02-5140C745C2B1}">
      <dgm:prSet/>
      <dgm:spPr/>
      <dgm:t>
        <a:bodyPr/>
        <a:lstStyle/>
        <a:p>
          <a:r>
            <a:rPr lang="cs-CZ" smtClean="0"/>
            <a:t>PULCI DÝCHAJÍ ŽÁBRAMI</a:t>
          </a:r>
          <a:endParaRPr lang="cs-CZ" dirty="0"/>
        </a:p>
      </dgm:t>
    </dgm:pt>
    <dgm:pt modelId="{7517717C-C64F-4302-99C9-1D4576671811}" type="parTrans" cxnId="{8E68AE89-396F-4D0F-BF48-ECED450F4B87}">
      <dgm:prSet/>
      <dgm:spPr/>
      <dgm:t>
        <a:bodyPr/>
        <a:lstStyle/>
        <a:p>
          <a:endParaRPr lang="cs-CZ"/>
        </a:p>
      </dgm:t>
    </dgm:pt>
    <dgm:pt modelId="{D386EF71-0A93-4388-A6C6-9A1C80CF30FC}" type="sibTrans" cxnId="{8E68AE89-396F-4D0F-BF48-ECED450F4B87}">
      <dgm:prSet/>
      <dgm:spPr/>
      <dgm:t>
        <a:bodyPr/>
        <a:lstStyle/>
        <a:p>
          <a:endParaRPr lang="cs-CZ"/>
        </a:p>
      </dgm:t>
    </dgm:pt>
    <dgm:pt modelId="{186E22CF-4B2D-43B1-BC4C-AE27958B5D4D}">
      <dgm:prSet/>
      <dgm:spPr/>
      <dgm:t>
        <a:bodyPr/>
        <a:lstStyle/>
        <a:p>
          <a:r>
            <a:rPr lang="cs-CZ" dirty="0" smtClean="0"/>
            <a:t>KLOAKA</a:t>
          </a:r>
          <a:endParaRPr lang="cs-CZ" dirty="0"/>
        </a:p>
      </dgm:t>
    </dgm:pt>
    <dgm:pt modelId="{43EE57B3-8698-4A6F-94D5-738F5E67CD62}" type="parTrans" cxnId="{88126138-A984-4A58-AE1C-08AE6046C682}">
      <dgm:prSet/>
      <dgm:spPr/>
      <dgm:t>
        <a:bodyPr/>
        <a:lstStyle/>
        <a:p>
          <a:endParaRPr lang="cs-CZ"/>
        </a:p>
      </dgm:t>
    </dgm:pt>
    <dgm:pt modelId="{98436247-81C8-4E43-85CF-ED61EAD22687}" type="sibTrans" cxnId="{88126138-A984-4A58-AE1C-08AE6046C682}">
      <dgm:prSet/>
      <dgm:spPr/>
      <dgm:t>
        <a:bodyPr/>
        <a:lstStyle/>
        <a:p>
          <a:endParaRPr lang="cs-CZ"/>
        </a:p>
      </dgm:t>
    </dgm:pt>
    <dgm:pt modelId="{0E4EB470-F5DB-40FF-BF27-76B1F6373816}">
      <dgm:prSet/>
      <dgm:spPr/>
      <dgm:t>
        <a:bodyPr/>
        <a:lstStyle/>
        <a:p>
          <a:r>
            <a:rPr lang="cs-CZ" dirty="0" smtClean="0"/>
            <a:t>VYLUČOVACÍ SOUSTAVA - LEDVINY</a:t>
          </a:r>
          <a:endParaRPr lang="cs-CZ" dirty="0"/>
        </a:p>
      </dgm:t>
    </dgm:pt>
    <dgm:pt modelId="{DA7FB0E4-C064-4A0E-8B09-8D0243D48269}" type="parTrans" cxnId="{DDE06EEC-50E0-477A-87D1-F6C18D2BAB42}">
      <dgm:prSet/>
      <dgm:spPr/>
    </dgm:pt>
    <dgm:pt modelId="{0A4D1099-6A34-475B-AEF1-181EE1AA5400}" type="sibTrans" cxnId="{DDE06EEC-50E0-477A-87D1-F6C18D2BAB42}">
      <dgm:prSet/>
      <dgm:spPr/>
    </dgm:pt>
    <dgm:pt modelId="{65B6A97F-1B64-4A9C-8296-20CC0F51EABC}">
      <dgm:prSet/>
      <dgm:spPr/>
      <dgm:t>
        <a:bodyPr/>
        <a:lstStyle/>
        <a:p>
          <a:r>
            <a:rPr lang="cs-CZ" dirty="0" smtClean="0"/>
            <a:t>NERVOVÁ SOUSTAVA – MOZEK, MÍCHA A NERVY</a:t>
          </a:r>
          <a:endParaRPr lang="cs-CZ" dirty="0"/>
        </a:p>
      </dgm:t>
    </dgm:pt>
    <dgm:pt modelId="{93A313F8-AC22-4496-AC48-51EC82B66540}" type="parTrans" cxnId="{3EC400A4-2EFA-4E1D-9934-ACDF82DCDA53}">
      <dgm:prSet/>
      <dgm:spPr/>
    </dgm:pt>
    <dgm:pt modelId="{4A68F453-9326-46E5-80C5-154C8EEA58B0}" type="sibTrans" cxnId="{3EC400A4-2EFA-4E1D-9934-ACDF82DCDA53}">
      <dgm:prSet/>
      <dgm:spPr/>
    </dgm:pt>
    <dgm:pt modelId="{9F4EF0DF-1E4E-433D-9702-24550C1A1AAB}" type="pres">
      <dgm:prSet presAssocID="{2443B28D-A13D-434E-BFFD-9AAC83ABEFF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202694-D1F4-4242-9E64-D45E96650C68}" type="pres">
      <dgm:prSet presAssocID="{C5AB6636-8D47-4DA4-B104-048D61FF2C22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D30B5B-EE4E-4E09-A6D0-1DBBE191A7AB}" type="pres">
      <dgm:prSet presAssocID="{16B42D30-781C-4DE6-A6EF-794EF2F7A40B}" presName="sibTrans" presStyleCnt="0"/>
      <dgm:spPr/>
    </dgm:pt>
    <dgm:pt modelId="{E809F289-2138-47A1-9DCE-6B8BA04A1451}" type="pres">
      <dgm:prSet presAssocID="{3D97322A-EF2E-4B1E-B632-53E807B0AD5B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AE3A2D-D9CB-4FCD-AF2B-B046F68F3B37}" type="pres">
      <dgm:prSet presAssocID="{95543B9E-0481-4064-BA34-3428A21230E0}" presName="sibTrans" presStyleCnt="0"/>
      <dgm:spPr/>
    </dgm:pt>
    <dgm:pt modelId="{FEF49164-2040-4E06-97E0-8965808B4A46}" type="pres">
      <dgm:prSet presAssocID="{7B006285-842C-4F36-9D02-5140C745C2B1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B409A7-472E-4A5F-9DC1-9C80903AC698}" type="pres">
      <dgm:prSet presAssocID="{D386EF71-0A93-4388-A6C6-9A1C80CF30FC}" presName="sibTrans" presStyleCnt="0"/>
      <dgm:spPr/>
    </dgm:pt>
    <dgm:pt modelId="{32AF10CA-3494-474B-BDFE-C36CD00376E2}" type="pres">
      <dgm:prSet presAssocID="{186E22CF-4B2D-43B1-BC4C-AE27958B5D4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9FF4C0-819D-4D7E-9918-A70777CE8418}" type="pres">
      <dgm:prSet presAssocID="{98436247-81C8-4E43-85CF-ED61EAD22687}" presName="sibTrans" presStyleCnt="0"/>
      <dgm:spPr/>
    </dgm:pt>
    <dgm:pt modelId="{8778C6DE-50EC-4F6F-AA8D-4604B170E549}" type="pres">
      <dgm:prSet presAssocID="{0E4EB470-F5DB-40FF-BF27-76B1F6373816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E7862-8871-4C26-9937-45FB3E244D67}" type="pres">
      <dgm:prSet presAssocID="{0A4D1099-6A34-475B-AEF1-181EE1AA5400}" presName="sibTrans" presStyleCnt="0"/>
      <dgm:spPr/>
    </dgm:pt>
    <dgm:pt modelId="{15C00049-06EF-4862-87E6-EAE50D83B689}" type="pres">
      <dgm:prSet presAssocID="{65B6A97F-1B64-4A9C-8296-20CC0F51EABC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07FE63-CB72-4181-A714-BACF74CE1F4B}" type="presOf" srcId="{2443B28D-A13D-434E-BFFD-9AAC83ABEFF6}" destId="{9F4EF0DF-1E4E-433D-9702-24550C1A1AAB}" srcOrd="0" destOrd="0" presId="urn:microsoft.com/office/officeart/2005/8/layout/default#7"/>
    <dgm:cxn modelId="{8E68AE89-396F-4D0F-BF48-ECED450F4B87}" srcId="{2443B28D-A13D-434E-BFFD-9AAC83ABEFF6}" destId="{7B006285-842C-4F36-9D02-5140C745C2B1}" srcOrd="2" destOrd="0" parTransId="{7517717C-C64F-4302-99C9-1D4576671811}" sibTransId="{D386EF71-0A93-4388-A6C6-9A1C80CF30FC}"/>
    <dgm:cxn modelId="{EF9DD6A4-1584-4E2F-87CB-4D59C3D6FA76}" srcId="{2443B28D-A13D-434E-BFFD-9AAC83ABEFF6}" destId="{3D97322A-EF2E-4B1E-B632-53E807B0AD5B}" srcOrd="1" destOrd="0" parTransId="{23CFC3CC-E690-4ABA-B052-D20FB2E23BC6}" sibTransId="{95543B9E-0481-4064-BA34-3428A21230E0}"/>
    <dgm:cxn modelId="{C2A29EF1-881C-4511-941F-0B9454C4AED7}" type="presOf" srcId="{186E22CF-4B2D-43B1-BC4C-AE27958B5D4D}" destId="{32AF10CA-3494-474B-BDFE-C36CD00376E2}" srcOrd="0" destOrd="0" presId="urn:microsoft.com/office/officeart/2005/8/layout/default#7"/>
    <dgm:cxn modelId="{F6B66A0C-6C4A-4603-B106-11B5BE0B4051}" type="presOf" srcId="{3D97322A-EF2E-4B1E-B632-53E807B0AD5B}" destId="{E809F289-2138-47A1-9DCE-6B8BA04A1451}" srcOrd="0" destOrd="0" presId="urn:microsoft.com/office/officeart/2005/8/layout/default#7"/>
    <dgm:cxn modelId="{B24BF72D-0211-496D-B24A-E0BEDAE0DF0F}" type="presOf" srcId="{65B6A97F-1B64-4A9C-8296-20CC0F51EABC}" destId="{15C00049-06EF-4862-87E6-EAE50D83B689}" srcOrd="0" destOrd="0" presId="urn:microsoft.com/office/officeart/2005/8/layout/default#7"/>
    <dgm:cxn modelId="{A52CB293-192B-4ED5-B379-174FE8E563E1}" type="presOf" srcId="{0E4EB470-F5DB-40FF-BF27-76B1F6373816}" destId="{8778C6DE-50EC-4F6F-AA8D-4604B170E549}" srcOrd="0" destOrd="0" presId="urn:microsoft.com/office/officeart/2005/8/layout/default#7"/>
    <dgm:cxn modelId="{3EC400A4-2EFA-4E1D-9934-ACDF82DCDA53}" srcId="{2443B28D-A13D-434E-BFFD-9AAC83ABEFF6}" destId="{65B6A97F-1B64-4A9C-8296-20CC0F51EABC}" srcOrd="5" destOrd="0" parTransId="{93A313F8-AC22-4496-AC48-51EC82B66540}" sibTransId="{4A68F453-9326-46E5-80C5-154C8EEA58B0}"/>
    <dgm:cxn modelId="{DDE06EEC-50E0-477A-87D1-F6C18D2BAB42}" srcId="{2443B28D-A13D-434E-BFFD-9AAC83ABEFF6}" destId="{0E4EB470-F5DB-40FF-BF27-76B1F6373816}" srcOrd="4" destOrd="0" parTransId="{DA7FB0E4-C064-4A0E-8B09-8D0243D48269}" sibTransId="{0A4D1099-6A34-475B-AEF1-181EE1AA5400}"/>
    <dgm:cxn modelId="{88126138-A984-4A58-AE1C-08AE6046C682}" srcId="{2443B28D-A13D-434E-BFFD-9AAC83ABEFF6}" destId="{186E22CF-4B2D-43B1-BC4C-AE27958B5D4D}" srcOrd="3" destOrd="0" parTransId="{43EE57B3-8698-4A6F-94D5-738F5E67CD62}" sibTransId="{98436247-81C8-4E43-85CF-ED61EAD22687}"/>
    <dgm:cxn modelId="{AD159FC9-6314-45AA-922F-DFE7CF3F4D72}" srcId="{2443B28D-A13D-434E-BFFD-9AAC83ABEFF6}" destId="{C5AB6636-8D47-4DA4-B104-048D61FF2C22}" srcOrd="0" destOrd="0" parTransId="{5417C273-EC6E-477E-8AAA-8C396CE40076}" sibTransId="{16B42D30-781C-4DE6-A6EF-794EF2F7A40B}"/>
    <dgm:cxn modelId="{CFB7DC80-53C5-449E-9B07-149A2B824F46}" type="presOf" srcId="{C5AB6636-8D47-4DA4-B104-048D61FF2C22}" destId="{7F202694-D1F4-4242-9E64-D45E96650C68}" srcOrd="0" destOrd="0" presId="urn:microsoft.com/office/officeart/2005/8/layout/default#7"/>
    <dgm:cxn modelId="{1C416B99-88BA-4B02-8079-733604BAE3E5}" type="presOf" srcId="{7B006285-842C-4F36-9D02-5140C745C2B1}" destId="{FEF49164-2040-4E06-97E0-8965808B4A46}" srcOrd="0" destOrd="0" presId="urn:microsoft.com/office/officeart/2005/8/layout/default#7"/>
    <dgm:cxn modelId="{6BAC9DA5-FD12-4D9B-8D43-FCE9B985C96C}" type="presParOf" srcId="{9F4EF0DF-1E4E-433D-9702-24550C1A1AAB}" destId="{7F202694-D1F4-4242-9E64-D45E96650C68}" srcOrd="0" destOrd="0" presId="urn:microsoft.com/office/officeart/2005/8/layout/default#7"/>
    <dgm:cxn modelId="{EDE49A70-F8FC-43E2-8D68-46F79FE06B29}" type="presParOf" srcId="{9F4EF0DF-1E4E-433D-9702-24550C1A1AAB}" destId="{E1D30B5B-EE4E-4E09-A6D0-1DBBE191A7AB}" srcOrd="1" destOrd="0" presId="urn:microsoft.com/office/officeart/2005/8/layout/default#7"/>
    <dgm:cxn modelId="{1D20AD6B-2FEF-4B78-A139-DD7B6DDE77D7}" type="presParOf" srcId="{9F4EF0DF-1E4E-433D-9702-24550C1A1AAB}" destId="{E809F289-2138-47A1-9DCE-6B8BA04A1451}" srcOrd="2" destOrd="0" presId="urn:microsoft.com/office/officeart/2005/8/layout/default#7"/>
    <dgm:cxn modelId="{DD582DE1-FEA3-4728-80E7-2E924688AC0A}" type="presParOf" srcId="{9F4EF0DF-1E4E-433D-9702-24550C1A1AAB}" destId="{FFAE3A2D-D9CB-4FCD-AF2B-B046F68F3B37}" srcOrd="3" destOrd="0" presId="urn:microsoft.com/office/officeart/2005/8/layout/default#7"/>
    <dgm:cxn modelId="{67D4DD85-D233-4D65-8EFF-88543C8D1144}" type="presParOf" srcId="{9F4EF0DF-1E4E-433D-9702-24550C1A1AAB}" destId="{FEF49164-2040-4E06-97E0-8965808B4A46}" srcOrd="4" destOrd="0" presId="urn:microsoft.com/office/officeart/2005/8/layout/default#7"/>
    <dgm:cxn modelId="{F5B521C3-EA32-436C-B8FF-7893F0CDE9E8}" type="presParOf" srcId="{9F4EF0DF-1E4E-433D-9702-24550C1A1AAB}" destId="{37B409A7-472E-4A5F-9DC1-9C80903AC698}" srcOrd="5" destOrd="0" presId="urn:microsoft.com/office/officeart/2005/8/layout/default#7"/>
    <dgm:cxn modelId="{B05AB5B5-2AC8-4995-A7E6-45670B4E4D9A}" type="presParOf" srcId="{9F4EF0DF-1E4E-433D-9702-24550C1A1AAB}" destId="{32AF10CA-3494-474B-BDFE-C36CD00376E2}" srcOrd="6" destOrd="0" presId="urn:microsoft.com/office/officeart/2005/8/layout/default#7"/>
    <dgm:cxn modelId="{8C5077CB-9384-49A7-93FA-2FEFE2D99E01}" type="presParOf" srcId="{9F4EF0DF-1E4E-433D-9702-24550C1A1AAB}" destId="{4E9FF4C0-819D-4D7E-9918-A70777CE8418}" srcOrd="7" destOrd="0" presId="urn:microsoft.com/office/officeart/2005/8/layout/default#7"/>
    <dgm:cxn modelId="{6D8473AF-5DAD-4A17-855D-CFAC81F1330B}" type="presParOf" srcId="{9F4EF0DF-1E4E-433D-9702-24550C1A1AAB}" destId="{8778C6DE-50EC-4F6F-AA8D-4604B170E549}" srcOrd="8" destOrd="0" presId="urn:microsoft.com/office/officeart/2005/8/layout/default#7"/>
    <dgm:cxn modelId="{D920EA1C-80EB-4EC4-BCC1-8B39910A6AD3}" type="presParOf" srcId="{9F4EF0DF-1E4E-433D-9702-24550C1A1AAB}" destId="{F46E7862-8871-4C26-9937-45FB3E244D67}" srcOrd="9" destOrd="0" presId="urn:microsoft.com/office/officeart/2005/8/layout/default#7"/>
    <dgm:cxn modelId="{5C705952-2514-47B4-9AAA-AFC96F569151}" type="presParOf" srcId="{9F4EF0DF-1E4E-433D-9702-24550C1A1AAB}" destId="{15C00049-06EF-4862-87E6-EAE50D83B689}" srcOrd="10" destOrd="0" presId="urn:microsoft.com/office/officeart/2005/8/layout/default#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FB187B-7B76-4630-9519-8E96B0163239}" type="doc">
      <dgm:prSet loTypeId="urn:microsoft.com/office/officeart/2005/8/layout/default#8" loCatId="list" qsTypeId="urn:microsoft.com/office/officeart/2005/8/quickstyle/simple1#10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6A025D31-7A6D-4107-90D2-D01DCE80765C}">
      <dgm:prSet phldrT="[Text]"/>
      <dgm:spPr/>
      <dgm:t>
        <a:bodyPr/>
        <a:lstStyle/>
        <a:p>
          <a:r>
            <a:rPr lang="cs-CZ" dirty="0" smtClean="0"/>
            <a:t>HLADKÁ KŮŽE</a:t>
          </a:r>
          <a:endParaRPr lang="cs-CZ" dirty="0"/>
        </a:p>
      </dgm:t>
    </dgm:pt>
    <dgm:pt modelId="{17C1145B-3E72-41CE-8147-E7A988C6DC02}" type="parTrans" cxnId="{E71E5E55-D621-47EE-A70A-DC773074917C}">
      <dgm:prSet/>
      <dgm:spPr/>
      <dgm:t>
        <a:bodyPr/>
        <a:lstStyle/>
        <a:p>
          <a:endParaRPr lang="cs-CZ"/>
        </a:p>
      </dgm:t>
    </dgm:pt>
    <dgm:pt modelId="{E4C14508-D8D4-444F-B634-0673AB9643FD}" type="sibTrans" cxnId="{E71E5E55-D621-47EE-A70A-DC773074917C}">
      <dgm:prSet/>
      <dgm:spPr/>
      <dgm:t>
        <a:bodyPr/>
        <a:lstStyle/>
        <a:p>
          <a:endParaRPr lang="cs-CZ"/>
        </a:p>
      </dgm:t>
    </dgm:pt>
    <dgm:pt modelId="{1617327F-31FC-4BC5-BB6F-40D47977A5E7}">
      <dgm:prSet phldrT="[Text]"/>
      <dgm:spPr/>
      <dgm:t>
        <a:bodyPr/>
        <a:lstStyle/>
        <a:p>
          <a:r>
            <a:rPr lang="cs-CZ" dirty="0" smtClean="0"/>
            <a:t>2 PÁRY KONČETIN</a:t>
          </a:r>
          <a:endParaRPr lang="cs-CZ" dirty="0"/>
        </a:p>
      </dgm:t>
    </dgm:pt>
    <dgm:pt modelId="{400A9CBF-AAFA-4E98-86CA-7A3FC29A91CD}" type="parTrans" cxnId="{27400B4C-872C-4337-A5FF-D167A148CCB9}">
      <dgm:prSet/>
      <dgm:spPr/>
      <dgm:t>
        <a:bodyPr/>
        <a:lstStyle/>
        <a:p>
          <a:endParaRPr lang="cs-CZ"/>
        </a:p>
      </dgm:t>
    </dgm:pt>
    <dgm:pt modelId="{9A5B4E6A-D87C-4798-AA42-7FD5C9348FCB}" type="sibTrans" cxnId="{27400B4C-872C-4337-A5FF-D167A148CCB9}">
      <dgm:prSet/>
      <dgm:spPr/>
      <dgm:t>
        <a:bodyPr/>
        <a:lstStyle/>
        <a:p>
          <a:endParaRPr lang="cs-CZ"/>
        </a:p>
      </dgm:t>
    </dgm:pt>
    <dgm:pt modelId="{7D017446-0E6C-4759-99CD-EFA1046DD5AF}">
      <dgm:prSet phldrT="[Text]"/>
      <dgm:spPr/>
      <dgm:t>
        <a:bodyPr/>
        <a:lstStyle/>
        <a:p>
          <a:r>
            <a:rPr lang="cs-CZ" dirty="0" smtClean="0"/>
            <a:t>JAZYK V DUTINĚ ÚSTNÍ</a:t>
          </a:r>
          <a:endParaRPr lang="cs-CZ" dirty="0"/>
        </a:p>
      </dgm:t>
    </dgm:pt>
    <dgm:pt modelId="{9A373B24-05B0-413F-892E-3FB50EC08B56}" type="parTrans" cxnId="{98DF07D5-27EB-4973-AD3E-3D044CAA844A}">
      <dgm:prSet/>
      <dgm:spPr/>
      <dgm:t>
        <a:bodyPr/>
        <a:lstStyle/>
        <a:p>
          <a:endParaRPr lang="cs-CZ"/>
        </a:p>
      </dgm:t>
    </dgm:pt>
    <dgm:pt modelId="{13E4239C-738A-4C17-A400-FF4561228567}" type="sibTrans" cxnId="{98DF07D5-27EB-4973-AD3E-3D044CAA844A}">
      <dgm:prSet/>
      <dgm:spPr/>
      <dgm:t>
        <a:bodyPr/>
        <a:lstStyle/>
        <a:p>
          <a:endParaRPr lang="cs-CZ"/>
        </a:p>
      </dgm:t>
    </dgm:pt>
    <dgm:pt modelId="{B6438E2D-0C25-447A-A6D9-6DDE33B58B5A}">
      <dgm:prSet phldrT="[Text]"/>
      <dgm:spPr/>
      <dgm:t>
        <a:bodyPr/>
        <a:lstStyle/>
        <a:p>
          <a:r>
            <a:rPr lang="cs-CZ" dirty="0" smtClean="0"/>
            <a:t>DOSPĚLCI DÝCHAJÍ PLÍCEMI A KŮŽÍ</a:t>
          </a:r>
          <a:endParaRPr lang="cs-CZ" dirty="0"/>
        </a:p>
      </dgm:t>
    </dgm:pt>
    <dgm:pt modelId="{360FB425-2172-42E9-8F1A-D7D45E80CE56}" type="parTrans" cxnId="{59B08F5E-E87F-4DED-B628-191B7F2ED08C}">
      <dgm:prSet/>
      <dgm:spPr/>
      <dgm:t>
        <a:bodyPr/>
        <a:lstStyle/>
        <a:p>
          <a:endParaRPr lang="cs-CZ"/>
        </a:p>
      </dgm:t>
    </dgm:pt>
    <dgm:pt modelId="{E289066C-6F45-4F52-A18A-6B91D9C0967E}" type="sibTrans" cxnId="{59B08F5E-E87F-4DED-B628-191B7F2ED08C}">
      <dgm:prSet/>
      <dgm:spPr/>
      <dgm:t>
        <a:bodyPr/>
        <a:lstStyle/>
        <a:p>
          <a:endParaRPr lang="cs-CZ"/>
        </a:p>
      </dgm:t>
    </dgm:pt>
    <dgm:pt modelId="{DAB1F610-33F5-43E2-9297-56FCC932C7C4}">
      <dgm:prSet/>
      <dgm:spPr/>
      <dgm:t>
        <a:bodyPr/>
        <a:lstStyle/>
        <a:p>
          <a:r>
            <a:rPr lang="cs-CZ" dirty="0" smtClean="0"/>
            <a:t>POHYBLIVÉ SPOJENÍ LEBKY S PÁTEŘÍ</a:t>
          </a:r>
          <a:endParaRPr lang="cs-CZ" dirty="0"/>
        </a:p>
      </dgm:t>
    </dgm:pt>
    <dgm:pt modelId="{1B97F73F-F904-46AA-A4D5-694DCE3A76AB}" type="parTrans" cxnId="{AAB6ED85-90AE-4BEF-AFB8-70C7DE8378D0}">
      <dgm:prSet/>
      <dgm:spPr/>
      <dgm:t>
        <a:bodyPr/>
        <a:lstStyle/>
        <a:p>
          <a:endParaRPr lang="cs-CZ"/>
        </a:p>
      </dgm:t>
    </dgm:pt>
    <dgm:pt modelId="{0B8F1004-D271-409E-9ADF-EF7AFC2976C8}" type="sibTrans" cxnId="{AAB6ED85-90AE-4BEF-AFB8-70C7DE8378D0}">
      <dgm:prSet/>
      <dgm:spPr/>
      <dgm:t>
        <a:bodyPr/>
        <a:lstStyle/>
        <a:p>
          <a:endParaRPr lang="cs-CZ"/>
        </a:p>
      </dgm:t>
    </dgm:pt>
    <dgm:pt modelId="{26681A1A-5F12-4F39-AF8B-02715365A6F2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CÉVNÍ SOUSTAVA – TROJDÍLNÉ SRDCE</a:t>
          </a:r>
          <a:endParaRPr lang="cs-CZ" dirty="0"/>
        </a:p>
      </dgm:t>
    </dgm:pt>
    <dgm:pt modelId="{A2F99C8A-A334-456F-A647-C9520559D97C}" type="parTrans" cxnId="{70A58CFB-1A51-4B67-8A2C-D0E2091136E7}">
      <dgm:prSet/>
      <dgm:spPr/>
    </dgm:pt>
    <dgm:pt modelId="{1CAF27A5-9B3E-4194-A18F-CDBBC4B2BE82}" type="sibTrans" cxnId="{70A58CFB-1A51-4B67-8A2C-D0E2091136E7}">
      <dgm:prSet/>
      <dgm:spPr/>
    </dgm:pt>
    <dgm:pt modelId="{82ADD81D-10CE-46FD-9482-257E60D27F36}" type="pres">
      <dgm:prSet presAssocID="{B5FB187B-7B76-4630-9519-8E96B016323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6BEDF0-F31F-4F51-85D9-56541F067075}" type="pres">
      <dgm:prSet presAssocID="{6A025D31-7A6D-4107-90D2-D01DCE80765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F8E62-E707-4083-AD91-95A7A9C69F24}" type="pres">
      <dgm:prSet presAssocID="{E4C14508-D8D4-444F-B634-0673AB9643FD}" presName="sibTrans" presStyleCnt="0"/>
      <dgm:spPr/>
    </dgm:pt>
    <dgm:pt modelId="{CEFBDFDC-548B-4CE3-A496-7B8D24A77CBA}" type="pres">
      <dgm:prSet presAssocID="{1617327F-31FC-4BC5-BB6F-40D47977A5E7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79112F-3149-424D-A923-CA9414027E2C}" type="pres">
      <dgm:prSet presAssocID="{9A5B4E6A-D87C-4798-AA42-7FD5C9348FCB}" presName="sibTrans" presStyleCnt="0"/>
      <dgm:spPr/>
    </dgm:pt>
    <dgm:pt modelId="{93AE1113-A650-4F57-8E8C-8AFFB2E43C9F}" type="pres">
      <dgm:prSet presAssocID="{7D017446-0E6C-4759-99CD-EFA1046DD5A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359C3E-057B-4DE2-835B-F9F409450105}" type="pres">
      <dgm:prSet presAssocID="{13E4239C-738A-4C17-A400-FF4561228567}" presName="sibTrans" presStyleCnt="0"/>
      <dgm:spPr/>
    </dgm:pt>
    <dgm:pt modelId="{C0EF9EAF-29E8-4BE0-BF32-5AF8F15EAD37}" type="pres">
      <dgm:prSet presAssocID="{26681A1A-5F12-4F39-AF8B-02715365A6F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B133A6-690C-43F8-B611-C38E1B5DF346}" type="pres">
      <dgm:prSet presAssocID="{1CAF27A5-9B3E-4194-A18F-CDBBC4B2BE82}" presName="sibTrans" presStyleCnt="0"/>
      <dgm:spPr/>
    </dgm:pt>
    <dgm:pt modelId="{C845709C-F609-41E3-A03F-9AE5F1F13EDE}" type="pres">
      <dgm:prSet presAssocID="{B6438E2D-0C25-447A-A6D9-6DDE33B58B5A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1CA324-C996-4B53-A744-BD6B010C4029}" type="pres">
      <dgm:prSet presAssocID="{E289066C-6F45-4F52-A18A-6B91D9C0967E}" presName="sibTrans" presStyleCnt="0"/>
      <dgm:spPr/>
    </dgm:pt>
    <dgm:pt modelId="{57E8E508-58CD-4819-85BA-91220A73BB9A}" type="pres">
      <dgm:prSet presAssocID="{DAB1F610-33F5-43E2-9297-56FCC932C7C4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828481-1CF4-4176-A39B-E93C061A7DBE}" type="presOf" srcId="{6A025D31-7A6D-4107-90D2-D01DCE80765C}" destId="{766BEDF0-F31F-4F51-85D9-56541F067075}" srcOrd="0" destOrd="0" presId="urn:microsoft.com/office/officeart/2005/8/layout/default#8"/>
    <dgm:cxn modelId="{4055A9AF-649D-4D93-9F26-CEEA621EF8ED}" type="presOf" srcId="{B5FB187B-7B76-4630-9519-8E96B0163239}" destId="{82ADD81D-10CE-46FD-9482-257E60D27F36}" srcOrd="0" destOrd="0" presId="urn:microsoft.com/office/officeart/2005/8/layout/default#8"/>
    <dgm:cxn modelId="{59B08F5E-E87F-4DED-B628-191B7F2ED08C}" srcId="{B5FB187B-7B76-4630-9519-8E96B0163239}" destId="{B6438E2D-0C25-447A-A6D9-6DDE33B58B5A}" srcOrd="4" destOrd="0" parTransId="{360FB425-2172-42E9-8F1A-D7D45E80CE56}" sibTransId="{E289066C-6F45-4F52-A18A-6B91D9C0967E}"/>
    <dgm:cxn modelId="{70A58CFB-1A51-4B67-8A2C-D0E2091136E7}" srcId="{B5FB187B-7B76-4630-9519-8E96B0163239}" destId="{26681A1A-5F12-4F39-AF8B-02715365A6F2}" srcOrd="3" destOrd="0" parTransId="{A2F99C8A-A334-456F-A647-C9520559D97C}" sibTransId="{1CAF27A5-9B3E-4194-A18F-CDBBC4B2BE82}"/>
    <dgm:cxn modelId="{076A6034-1852-43DA-B55C-4D1962793CF3}" type="presOf" srcId="{1617327F-31FC-4BC5-BB6F-40D47977A5E7}" destId="{CEFBDFDC-548B-4CE3-A496-7B8D24A77CBA}" srcOrd="0" destOrd="0" presId="urn:microsoft.com/office/officeart/2005/8/layout/default#8"/>
    <dgm:cxn modelId="{AAB6ED85-90AE-4BEF-AFB8-70C7DE8378D0}" srcId="{B5FB187B-7B76-4630-9519-8E96B0163239}" destId="{DAB1F610-33F5-43E2-9297-56FCC932C7C4}" srcOrd="5" destOrd="0" parTransId="{1B97F73F-F904-46AA-A4D5-694DCE3A76AB}" sibTransId="{0B8F1004-D271-409E-9ADF-EF7AFC2976C8}"/>
    <dgm:cxn modelId="{27400B4C-872C-4337-A5FF-D167A148CCB9}" srcId="{B5FB187B-7B76-4630-9519-8E96B0163239}" destId="{1617327F-31FC-4BC5-BB6F-40D47977A5E7}" srcOrd="1" destOrd="0" parTransId="{400A9CBF-AAFA-4E98-86CA-7A3FC29A91CD}" sibTransId="{9A5B4E6A-D87C-4798-AA42-7FD5C9348FCB}"/>
    <dgm:cxn modelId="{85D02AAE-0373-4D01-A875-27C7A53FFDE5}" type="presOf" srcId="{B6438E2D-0C25-447A-A6D9-6DDE33B58B5A}" destId="{C845709C-F609-41E3-A03F-9AE5F1F13EDE}" srcOrd="0" destOrd="0" presId="urn:microsoft.com/office/officeart/2005/8/layout/default#8"/>
    <dgm:cxn modelId="{363565A9-C67E-4727-A069-D722762E076E}" type="presOf" srcId="{7D017446-0E6C-4759-99CD-EFA1046DD5AF}" destId="{93AE1113-A650-4F57-8E8C-8AFFB2E43C9F}" srcOrd="0" destOrd="0" presId="urn:microsoft.com/office/officeart/2005/8/layout/default#8"/>
    <dgm:cxn modelId="{417A4F92-A878-4844-8548-DB34B8CE8E18}" type="presOf" srcId="{26681A1A-5F12-4F39-AF8B-02715365A6F2}" destId="{C0EF9EAF-29E8-4BE0-BF32-5AF8F15EAD37}" srcOrd="0" destOrd="0" presId="urn:microsoft.com/office/officeart/2005/8/layout/default#8"/>
    <dgm:cxn modelId="{2E1C9733-AD18-4CD8-B4C2-320860E8C7C3}" type="presOf" srcId="{DAB1F610-33F5-43E2-9297-56FCC932C7C4}" destId="{57E8E508-58CD-4819-85BA-91220A73BB9A}" srcOrd="0" destOrd="0" presId="urn:microsoft.com/office/officeart/2005/8/layout/default#8"/>
    <dgm:cxn modelId="{98DF07D5-27EB-4973-AD3E-3D044CAA844A}" srcId="{B5FB187B-7B76-4630-9519-8E96B0163239}" destId="{7D017446-0E6C-4759-99CD-EFA1046DD5AF}" srcOrd="2" destOrd="0" parTransId="{9A373B24-05B0-413F-892E-3FB50EC08B56}" sibTransId="{13E4239C-738A-4C17-A400-FF4561228567}"/>
    <dgm:cxn modelId="{E71E5E55-D621-47EE-A70A-DC773074917C}" srcId="{B5FB187B-7B76-4630-9519-8E96B0163239}" destId="{6A025D31-7A6D-4107-90D2-D01DCE80765C}" srcOrd="0" destOrd="0" parTransId="{17C1145B-3E72-41CE-8147-E7A988C6DC02}" sibTransId="{E4C14508-D8D4-444F-B634-0673AB9643FD}"/>
    <dgm:cxn modelId="{4A7B61BF-1278-4AFE-A807-85E152BA5600}" type="presParOf" srcId="{82ADD81D-10CE-46FD-9482-257E60D27F36}" destId="{766BEDF0-F31F-4F51-85D9-56541F067075}" srcOrd="0" destOrd="0" presId="urn:microsoft.com/office/officeart/2005/8/layout/default#8"/>
    <dgm:cxn modelId="{53567FEB-7239-4C45-80A1-728883D999C4}" type="presParOf" srcId="{82ADD81D-10CE-46FD-9482-257E60D27F36}" destId="{9D2F8E62-E707-4083-AD91-95A7A9C69F24}" srcOrd="1" destOrd="0" presId="urn:microsoft.com/office/officeart/2005/8/layout/default#8"/>
    <dgm:cxn modelId="{88598FDD-47E0-45BB-9D9A-606ED3A003BD}" type="presParOf" srcId="{82ADD81D-10CE-46FD-9482-257E60D27F36}" destId="{CEFBDFDC-548B-4CE3-A496-7B8D24A77CBA}" srcOrd="2" destOrd="0" presId="urn:microsoft.com/office/officeart/2005/8/layout/default#8"/>
    <dgm:cxn modelId="{6D54479D-DBA3-4B08-82F1-BB6215DAE975}" type="presParOf" srcId="{82ADD81D-10CE-46FD-9482-257E60D27F36}" destId="{BA79112F-3149-424D-A923-CA9414027E2C}" srcOrd="3" destOrd="0" presId="urn:microsoft.com/office/officeart/2005/8/layout/default#8"/>
    <dgm:cxn modelId="{CCCF23D3-13B2-42DB-A4D1-B9BD9B590DDB}" type="presParOf" srcId="{82ADD81D-10CE-46FD-9482-257E60D27F36}" destId="{93AE1113-A650-4F57-8E8C-8AFFB2E43C9F}" srcOrd="4" destOrd="0" presId="urn:microsoft.com/office/officeart/2005/8/layout/default#8"/>
    <dgm:cxn modelId="{480F00D2-1DB0-445D-A33F-C78D72320EDF}" type="presParOf" srcId="{82ADD81D-10CE-46FD-9482-257E60D27F36}" destId="{C1359C3E-057B-4DE2-835B-F9F409450105}" srcOrd="5" destOrd="0" presId="urn:microsoft.com/office/officeart/2005/8/layout/default#8"/>
    <dgm:cxn modelId="{489D2441-2EAF-455D-90C0-7675A4DC1825}" type="presParOf" srcId="{82ADD81D-10CE-46FD-9482-257E60D27F36}" destId="{C0EF9EAF-29E8-4BE0-BF32-5AF8F15EAD37}" srcOrd="6" destOrd="0" presId="urn:microsoft.com/office/officeart/2005/8/layout/default#8"/>
    <dgm:cxn modelId="{0A3E5807-7859-4143-A9B8-69716D9BF590}" type="presParOf" srcId="{82ADD81D-10CE-46FD-9482-257E60D27F36}" destId="{87B133A6-690C-43F8-B611-C38E1B5DF346}" srcOrd="7" destOrd="0" presId="urn:microsoft.com/office/officeart/2005/8/layout/default#8"/>
    <dgm:cxn modelId="{0FCEDFBE-A5B4-4B92-9B4B-607E0BB627D4}" type="presParOf" srcId="{82ADD81D-10CE-46FD-9482-257E60D27F36}" destId="{C845709C-F609-41E3-A03F-9AE5F1F13EDE}" srcOrd="8" destOrd="0" presId="urn:microsoft.com/office/officeart/2005/8/layout/default#8"/>
    <dgm:cxn modelId="{42758234-6797-4EF5-A2E4-C50385BC3BEB}" type="presParOf" srcId="{82ADD81D-10CE-46FD-9482-257E60D27F36}" destId="{0B1CA324-C996-4B53-A744-BD6B010C4029}" srcOrd="9" destOrd="0" presId="urn:microsoft.com/office/officeart/2005/8/layout/default#8"/>
    <dgm:cxn modelId="{93DE1B39-695E-44FF-84C7-EE79BD811C71}" type="presParOf" srcId="{82ADD81D-10CE-46FD-9482-257E60D27F36}" destId="{57E8E508-58CD-4819-85BA-91220A73BB9A}" srcOrd="10" destOrd="0" presId="urn:microsoft.com/office/officeart/2005/8/layout/default#8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7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8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38402-D94B-4B14-A8EE-A2D23CE2871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4836-4C10-410A-96B4-7C25895ED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6F686-2F3C-4523-99F6-05B7F8F5DE0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7F1C0-9428-4BFF-9BFE-AFB59CE60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5A00E-9D9E-44F8-8F79-41360AE952D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097EF-DF5C-48C9-822A-D3FE54B73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268C8-E809-4A31-A699-67BE51F1089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7E7A-9711-44F6-B47D-76D8F591D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84593-2249-42B6-8F9E-91BA9F5BD54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EAD62-A25F-4234-AF1D-95FC4DECD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9A366-3F3A-458F-B3AB-BACCE95F5D0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F1BD2-6899-463C-AE14-F41706CC1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EC8A6-7C3C-4E50-BB4D-7FB987C49DB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6C8D9-0468-4412-92AD-80DD8A94B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991A5-8B22-4BF4-AC8D-D1F34316EF6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EB21D-578D-4900-A9A4-5C1F4B6A2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18D57-B028-4175-89ED-538E93453C7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44988-C701-48A8-98E0-630AD91E5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AD6-F08B-46E5-B158-AF900562138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9358C-65D9-4BB2-B884-AA58DAC13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5214-8BCB-40E1-9FC0-553F115062C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FD469-6B2B-4F37-9CE1-001AD799A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3CA17D-569F-41FE-BF72-C63C8145006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F865B7-5203-4D68-8266-EB50D518C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7/09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404813"/>
            <a:ext cx="7772400" cy="1470025"/>
          </a:xfr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4. třída obratlovců: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650" y="1989138"/>
            <a:ext cx="7632700" cy="1752600"/>
          </a:xfrm>
          <a:solidFill>
            <a:schemeClr val="accent6">
              <a:lumMod val="5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>
                <a:solidFill>
                  <a:schemeClr val="bg1"/>
                </a:solidFill>
              </a:rPr>
              <a:t>OBOJŽIVELNÍCI</a:t>
            </a:r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1042988" y="4365625"/>
            <a:ext cx="7345362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Klíčová slova: oplození vnější a vnitřní, krytolebci, proměnlivá tělesná teplota, larva, smíšená krev …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Anotace: pomocí prezentace seznámení s vývojem obojživelníků, se společnými znaky s rybami, se znaky, kterými se liší od ryb, s cévní soustavou, se způsobem oplození a  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Víš, z koho se vyvinuli obojživelníci? </a:t>
            </a:r>
            <a:endParaRPr lang="cs-CZ" dirty="0"/>
          </a:p>
        </p:txBody>
      </p:sp>
      <p:pic>
        <p:nvPicPr>
          <p:cNvPr id="1026" name="Picture 2" descr="C:\Documents and Settings\User\Local Settings\Temporary Internet Files\Content.IE5\G730MSV2\MP900405036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89038" y="1600200"/>
            <a:ext cx="6765925" cy="4525963"/>
          </a:xfrm>
        </p:spPr>
      </p:pic>
      <p:pic>
        <p:nvPicPr>
          <p:cNvPr id="1027" name="Picture 3" descr="C:\Documents and Settings\User\Local Settings\Temporary Internet Files\Content.IE5\DCG9WUW0\MC90043757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1989138"/>
            <a:ext cx="3825875" cy="3998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08625" y="1916113"/>
            <a:ext cx="2951163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600" b="1">
                <a:latin typeface="Calibri" pitchFamily="34" charset="0"/>
              </a:rPr>
              <a:t>Skvěle, máš pravdu: z ryb.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VÝVOJ OBOJŽIVELNÍKŮ: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000" smtClean="0"/>
              <a:t>Vyvinuli se pravděpodobně před 350 mil. Lety</a:t>
            </a:r>
            <a:r>
              <a:rPr lang="cs-CZ" sz="3000" smtClean="0">
                <a:latin typeface="Arial" charset="0"/>
              </a:rPr>
              <a:t>                       </a:t>
            </a:r>
            <a:r>
              <a:rPr lang="cs-CZ" sz="3000" smtClean="0"/>
              <a:t> z lalokoploutvých ryb.</a:t>
            </a:r>
          </a:p>
          <a:p>
            <a:pPr algn="ctr">
              <a:lnSpc>
                <a:spcPct val="90000"/>
              </a:lnSpc>
            </a:pPr>
            <a:r>
              <a:rPr lang="cs-CZ" sz="3000" smtClean="0"/>
              <a:t>Co myslíš, že vedlo ryby k přechodu na souš a vzniku nové skupiny obratlovců – obojživelníků? </a:t>
            </a:r>
          </a:p>
          <a:p>
            <a:pPr algn="ctr"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VYSYCHÁNÍ VOD</a:t>
            </a:r>
          </a:p>
          <a:p>
            <a:pPr algn="ctr">
              <a:lnSpc>
                <a:spcPct val="90000"/>
              </a:lnSpc>
            </a:pPr>
            <a:r>
              <a:rPr lang="cs-CZ" sz="3000" smtClean="0"/>
              <a:t>Jaké orgány a části těla se musel</a:t>
            </a:r>
            <a:r>
              <a:rPr lang="cs-CZ" sz="3000" smtClean="0">
                <a:latin typeface="Arial" charset="0"/>
              </a:rPr>
              <a:t>y</a:t>
            </a:r>
            <a:r>
              <a:rPr lang="cs-CZ" sz="3000" smtClean="0"/>
              <a:t> přizpůsobit souši? </a:t>
            </a:r>
          </a:p>
          <a:p>
            <a:pPr algn="ctr"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PLOUTVE SE PŘEMĚNILY NA PRIMITIVNÍ NOHY</a:t>
            </a:r>
          </a:p>
          <a:p>
            <a:pPr algn="ctr"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VZNIKLY PRIMITIVNÍ PLÍCE</a:t>
            </a:r>
          </a:p>
          <a:p>
            <a:pPr algn="ctr"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ZDOKONALILO SE SRDCE 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827088" y="2781300"/>
            <a:ext cx="7561262" cy="2663825"/>
          </a:xfrm>
          <a:prstGeom prst="horizontalScroll">
            <a:avLst/>
          </a:prstGeom>
          <a:solidFill>
            <a:srgbClr val="00206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03350" y="3500438"/>
            <a:ext cx="6913563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chemeClr val="bg1"/>
                </a:solidFill>
                <a:latin typeface="Calibri" pitchFamily="34" charset="0"/>
              </a:rPr>
              <a:t>VYVINULI SE NEJSTARŠÍ OBOJŽIVELNÍCI - KRYTOLEBCI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5575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smtClean="0"/>
              <a:t>Co mají obojživelníci společného</a:t>
            </a:r>
            <a:r>
              <a:rPr lang="cs-CZ" sz="4000" smtClean="0">
                <a:latin typeface="Arial" charset="0"/>
              </a:rPr>
              <a:t>                     </a:t>
            </a:r>
            <a:r>
              <a:rPr lang="cs-CZ" sz="4000" smtClean="0"/>
              <a:t> s rybami?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72816"/>
          <a:ext cx="8229600" cy="4353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202694-D1F4-4242-9E64-D45E96650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7F202694-D1F4-4242-9E64-D45E96650C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09F289-2138-47A1-9DCE-6B8BA04A14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E809F289-2138-47A1-9DCE-6B8BA04A14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F49164-2040-4E06-97E0-8965808B4A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FEF49164-2040-4E06-97E0-8965808B4A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AF10CA-3494-474B-BDFE-C36CD00376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32AF10CA-3494-474B-BDFE-C36CD00376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8C6DE-50EC-4F6F-AA8D-4604B170E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8778C6DE-50EC-4F6F-AA8D-4604B170E5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C00049-06EF-4862-87E6-EAE50D83B6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15C00049-06EF-4862-87E6-EAE50D83B6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Čím se obojživelníci liší od ryb?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66BEDF0-F31F-4F51-85D9-56541F0670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766BEDF0-F31F-4F51-85D9-56541F0670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EFBDFDC-548B-4CE3-A496-7B8D24A77C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CEFBDFDC-548B-4CE3-A496-7B8D24A77C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3AE1113-A650-4F57-8E8C-8AFFB2E43C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93AE1113-A650-4F57-8E8C-8AFFB2E43C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0EF9EAF-29E8-4BE0-BF32-5AF8F15EAD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C0EF9EAF-29E8-4BE0-BF32-5AF8F15EAD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845709C-F609-41E3-A03F-9AE5F1F13E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C845709C-F609-41E3-A03F-9AE5F1F13E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7E8E508-58CD-4819-85BA-91220A73B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57E8E508-58CD-4819-85BA-91220A73BB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  <a:solidFill>
            <a:schemeClr val="accent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cévní soustava: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3276600" y="3141663"/>
            <a:ext cx="1871663" cy="1150937"/>
          </a:xfrm>
          <a:prstGeom prst="hear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348038" y="3573463"/>
            <a:ext cx="19446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0" name="TextovéPole 6"/>
          <p:cNvSpPr txBox="1">
            <a:spLocks noChangeArrowheads="1"/>
          </p:cNvSpPr>
          <p:nvPr/>
        </p:nvSpPr>
        <p:spPr bwMode="auto">
          <a:xfrm flipH="1">
            <a:off x="3492500" y="3213100"/>
            <a:ext cx="503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PS</a:t>
            </a:r>
          </a:p>
        </p:txBody>
      </p:sp>
      <p:sp>
        <p:nvSpPr>
          <p:cNvPr id="19461" name="TextovéPole 7"/>
          <p:cNvSpPr txBox="1">
            <a:spLocks noChangeArrowheads="1"/>
          </p:cNvSpPr>
          <p:nvPr/>
        </p:nvSpPr>
        <p:spPr bwMode="auto">
          <a:xfrm flipH="1">
            <a:off x="4500563" y="3213100"/>
            <a:ext cx="5032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LS</a:t>
            </a:r>
          </a:p>
        </p:txBody>
      </p:sp>
      <p:sp>
        <p:nvSpPr>
          <p:cNvPr id="19462" name="TextovéPole 9"/>
          <p:cNvSpPr txBox="1">
            <a:spLocks noChangeArrowheads="1"/>
          </p:cNvSpPr>
          <p:nvPr/>
        </p:nvSpPr>
        <p:spPr bwMode="auto">
          <a:xfrm>
            <a:off x="3708400" y="3573463"/>
            <a:ext cx="11509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KOMORA</a:t>
            </a:r>
          </a:p>
        </p:txBody>
      </p:sp>
      <p:sp>
        <p:nvSpPr>
          <p:cNvPr id="19463" name="TextovéPole 10"/>
          <p:cNvSpPr txBox="1">
            <a:spLocks noChangeArrowheads="1"/>
          </p:cNvSpPr>
          <p:nvPr/>
        </p:nvSpPr>
        <p:spPr bwMode="auto">
          <a:xfrm>
            <a:off x="3563938" y="1484313"/>
            <a:ext cx="13684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PLÍCE</a:t>
            </a:r>
          </a:p>
        </p:txBody>
      </p:sp>
      <p:sp>
        <p:nvSpPr>
          <p:cNvPr id="19464" name="TextovéPole 11"/>
          <p:cNvSpPr txBox="1">
            <a:spLocks noChangeArrowheads="1"/>
          </p:cNvSpPr>
          <p:nvPr/>
        </p:nvSpPr>
        <p:spPr bwMode="auto">
          <a:xfrm>
            <a:off x="2771775" y="5373688"/>
            <a:ext cx="3313113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0">
                <a:latin typeface="Calibri" pitchFamily="34" charset="0"/>
              </a:rPr>
              <a:t>TĚLO</a:t>
            </a:r>
          </a:p>
        </p:txBody>
      </p:sp>
      <p:sp>
        <p:nvSpPr>
          <p:cNvPr id="18" name="Ohnutá šipka 17"/>
          <p:cNvSpPr/>
          <p:nvPr/>
        </p:nvSpPr>
        <p:spPr>
          <a:xfrm>
            <a:off x="1835150" y="2781300"/>
            <a:ext cx="1584325" cy="295116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Šipka dolů 19"/>
          <p:cNvSpPr/>
          <p:nvPr/>
        </p:nvSpPr>
        <p:spPr>
          <a:xfrm>
            <a:off x="3492500" y="3500438"/>
            <a:ext cx="358775" cy="2889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hnutá šipka 20"/>
          <p:cNvSpPr/>
          <p:nvPr/>
        </p:nvSpPr>
        <p:spPr>
          <a:xfrm>
            <a:off x="2627313" y="1484313"/>
            <a:ext cx="936625" cy="2592387"/>
          </a:xfrm>
          <a:prstGeom prst="ben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Šipka dolů 21"/>
          <p:cNvSpPr/>
          <p:nvPr/>
        </p:nvSpPr>
        <p:spPr>
          <a:xfrm>
            <a:off x="4859338" y="1844675"/>
            <a:ext cx="217487" cy="1584325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hnutá šipka 22"/>
          <p:cNvSpPr/>
          <p:nvPr/>
        </p:nvSpPr>
        <p:spPr>
          <a:xfrm rot="5400000">
            <a:off x="4343400" y="4160838"/>
            <a:ext cx="2016125" cy="1127125"/>
          </a:xfrm>
          <a:prstGeom prst="ben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2987675" y="3789363"/>
            <a:ext cx="576263" cy="287337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6875463" y="1989138"/>
            <a:ext cx="1800225" cy="13684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Odkysličená krev</a:t>
            </a:r>
            <a:endParaRPr lang="cs-CZ" sz="2000" dirty="0"/>
          </a:p>
        </p:txBody>
      </p:sp>
      <p:sp>
        <p:nvSpPr>
          <p:cNvPr id="27" name="Šipka doprava 26"/>
          <p:cNvSpPr/>
          <p:nvPr/>
        </p:nvSpPr>
        <p:spPr>
          <a:xfrm>
            <a:off x="6948488" y="3500438"/>
            <a:ext cx="1800225" cy="136842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Okysličená krev</a:t>
            </a:r>
            <a:endParaRPr lang="cs-CZ" sz="2000" dirty="0"/>
          </a:p>
        </p:txBody>
      </p:sp>
      <p:sp>
        <p:nvSpPr>
          <p:cNvPr id="28" name="Šipka doprava 27"/>
          <p:cNvSpPr/>
          <p:nvPr/>
        </p:nvSpPr>
        <p:spPr>
          <a:xfrm>
            <a:off x="7019925" y="5229225"/>
            <a:ext cx="1800225" cy="1368425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Smíšená  krev</a:t>
            </a:r>
            <a:endParaRPr lang="cs-CZ" sz="2000" dirty="0"/>
          </a:p>
        </p:txBody>
      </p:sp>
      <p:sp>
        <p:nvSpPr>
          <p:cNvPr id="19474" name="TextovéPole 28"/>
          <p:cNvSpPr txBox="1">
            <a:spLocks noChangeArrowheads="1"/>
          </p:cNvSpPr>
          <p:nvPr/>
        </p:nvSpPr>
        <p:spPr bwMode="auto">
          <a:xfrm>
            <a:off x="6948488" y="1412875"/>
            <a:ext cx="1655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VYSVĚTLIVKY:</a:t>
            </a:r>
          </a:p>
        </p:txBody>
      </p:sp>
      <p:sp>
        <p:nvSpPr>
          <p:cNvPr id="30" name="Tlačítko akce: Dopředu nebo Další 29">
            <a:hlinkClick r:id="" action="ppaction://hlinkshowjump?jump=lastslideviewed" highlightClick="1"/>
          </p:cNvPr>
          <p:cNvSpPr/>
          <p:nvPr/>
        </p:nvSpPr>
        <p:spPr>
          <a:xfrm>
            <a:off x="179388" y="6381750"/>
            <a:ext cx="1079500" cy="28733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Šipka dolů 24"/>
          <p:cNvSpPr/>
          <p:nvPr/>
        </p:nvSpPr>
        <p:spPr>
          <a:xfrm>
            <a:off x="4572000" y="3429000"/>
            <a:ext cx="215900" cy="28733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539750" y="2276475"/>
            <a:ext cx="8229600" cy="4321175"/>
          </a:xfrm>
        </p:spPr>
        <p:txBody>
          <a:bodyPr/>
          <a:lstStyle/>
          <a:p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U ŽAB DOCHÁZÍ K </a:t>
            </a:r>
            <a:r>
              <a:rPr lang="cs-CZ" sz="3600" b="1" smtClean="0"/>
              <a:t>OPLOZENÍ VNĚJŠÍMU</a:t>
            </a:r>
            <a:r>
              <a:rPr lang="cs-CZ" sz="3600" smtClean="0"/>
              <a:t>.</a:t>
            </a:r>
            <a:br>
              <a:rPr lang="cs-CZ" sz="3600" smtClean="0"/>
            </a:br>
            <a:r>
              <a:rPr lang="cs-CZ" sz="3600" smtClean="0"/>
              <a:t>SAMIČKY KLADOU OPLOZENÁ VAJÍČKA VE ŠŇŮRKÁCH NEBO V ROSOLOVITÝCH OBALECH.</a:t>
            </a:r>
            <a:br>
              <a:rPr lang="cs-CZ" sz="3600" smtClean="0"/>
            </a:br>
            <a:r>
              <a:rPr lang="cs-CZ" sz="3600" smtClean="0"/>
              <a:t>PULCŮM NEJPRVE NAROSTOU VNĚJŠÍ ŽÁBRY, PAK ZADNÍ KONČETINY A PAK AŽ PŘEDNÍ. </a:t>
            </a:r>
            <a:br>
              <a:rPr lang="cs-CZ" sz="3600" smtClean="0"/>
            </a:br>
            <a:endParaRPr lang="cs-CZ" sz="3600" smtClean="0"/>
          </a:p>
        </p:txBody>
      </p:sp>
      <p:pic>
        <p:nvPicPr>
          <p:cNvPr id="20482" name="Picture 2" descr="C:\Documents and Settings\User\Local Settings\Temporary Internet Files\Content.IE5\3YD0CJ5H\MC900052985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63938" y="404813"/>
            <a:ext cx="2087562" cy="17922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539750" y="2492375"/>
            <a:ext cx="8229600" cy="4105275"/>
          </a:xfrm>
        </p:spPr>
        <p:txBody>
          <a:bodyPr/>
          <a:lstStyle/>
          <a:p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U MLOKŮ A ČOLKŮ DOCHÁZÍ K </a:t>
            </a:r>
            <a:r>
              <a:rPr lang="cs-CZ" sz="3600" b="1" smtClean="0"/>
              <a:t>OPLOZENÍ VNITŘNÍMU.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SAMIČKY KLADOU OPLOZENÁ VAJÍČKA PO JEDNOM NA ROSTLINY.</a:t>
            </a:r>
            <a:br>
              <a:rPr lang="cs-CZ" sz="3600" smtClean="0"/>
            </a:br>
            <a:r>
              <a:rPr lang="cs-CZ" sz="3600" smtClean="0"/>
              <a:t>PULCŮM NEJPRVE NAROSTOU VNĚJŠÍ ŽÁBRY, PAK PŘEDNÍ KONČETINY A PAK AŽ ZADNÍ. </a:t>
            </a:r>
            <a:br>
              <a:rPr lang="cs-CZ" sz="3600" smtClean="0"/>
            </a:br>
            <a:endParaRPr lang="cs-CZ" sz="3600" smtClean="0"/>
          </a:p>
        </p:txBody>
      </p:sp>
      <p:pic>
        <p:nvPicPr>
          <p:cNvPr id="21506" name="Picture 2" descr="C:\Documents and Settings\User\Local Settings\Temporary Internet Files\Content.IE5\M8KCAMID\MC900053109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627313" y="692150"/>
            <a:ext cx="4110037" cy="13684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832475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Zápis do sešitu: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4. třída obratlovců </a:t>
            </a:r>
            <a:r>
              <a:rPr lang="cs-CZ" b="1" dirty="0" smtClean="0"/>
              <a:t>- OBOJŽIVELNÍCI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tvoří přechodnou formu mezi vodními a suchozemskými obratlovci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Mají proměnlivou tělesnou teplotu a stále vlhkou kůži.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Dýchací soustava: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Larvy (pulci) pomocí vnějších </a:t>
            </a:r>
            <a:r>
              <a:rPr lang="cs-CZ" b="1" dirty="0" smtClean="0"/>
              <a:t>žáber.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Dospělci dýchají </a:t>
            </a:r>
            <a:r>
              <a:rPr lang="cs-CZ" b="1" dirty="0" smtClean="0"/>
              <a:t>plícemi a kůží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Cévní soustava</a:t>
            </a:r>
            <a:r>
              <a:rPr lang="cs-CZ" dirty="0" smtClean="0"/>
              <a:t> je uzavřená, srdce je trojdílné.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Nervová soustava</a:t>
            </a:r>
            <a:r>
              <a:rPr lang="cs-CZ" dirty="0" smtClean="0"/>
              <a:t> – mozek + mícha + nervy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Vylučovací soustava</a:t>
            </a:r>
            <a:r>
              <a:rPr lang="cs-CZ" dirty="0" smtClean="0"/>
              <a:t> – ledviny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Kloaka</a:t>
            </a:r>
            <a:r>
              <a:rPr lang="cs-CZ" dirty="0" smtClean="0"/>
              <a:t> = společný vývod pro trávicí, vylučovací a pohlavní soustavu.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Rozmnožovací soustava</a:t>
            </a:r>
            <a:r>
              <a:rPr lang="cs-CZ" dirty="0" smtClean="0"/>
              <a:t>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Pohlavní:  ŽÁBY- oplození vnější, MLOCI a ČOLCI - oplození vnitřní, vývin nepřímý – přes larvu = </a:t>
            </a:r>
            <a:r>
              <a:rPr lang="cs-CZ" b="1" dirty="0" smtClean="0"/>
              <a:t>pulce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Obojživelníci se </a:t>
            </a:r>
            <a:r>
              <a:rPr lang="cs-CZ" b="1" dirty="0" smtClean="0"/>
              <a:t>vyvinuli z ryb</a:t>
            </a:r>
            <a:r>
              <a:rPr lang="cs-CZ" dirty="0" smtClean="0"/>
              <a:t>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Nejstaršími obojživelníky jsou </a:t>
            </a:r>
            <a:r>
              <a:rPr lang="cs-CZ" b="1" dirty="0" smtClean="0"/>
              <a:t>krytolebci.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Arial" charset="0"/>
              <a:buNone/>
            </a:pPr>
            <a:r>
              <a:rPr lang="cs-CZ" smtClean="0"/>
              <a:t>Obrázky použité v prezentaci jsou dostupné pod licencí Microsoft Office 2007.com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331</Words>
  <Application>Microsoft Office PowerPoint</Application>
  <PresentationFormat>On-screen Show (4:3)</PresentationFormat>
  <Paragraphs>67</Paragraphs>
  <Slides>11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sady Office</vt:lpstr>
      <vt:lpstr>Snímek 1</vt:lpstr>
      <vt:lpstr>4. třída obratlovců: </vt:lpstr>
      <vt:lpstr>Víš, z koho se vyvinuli obojživelníci? </vt:lpstr>
      <vt:lpstr>VÝVOJ OBOJŽIVELNÍKŮ: </vt:lpstr>
      <vt:lpstr>Co mají obojživelníci společného                      s rybami?</vt:lpstr>
      <vt:lpstr>Čím se obojživelníci liší od ryb? </vt:lpstr>
      <vt:lpstr>cévní soustava:</vt:lpstr>
      <vt:lpstr> U ŽAB DOCHÁZÍ K OPLOZENÍ VNĚJŠÍMU. SAMIČKY KLADOU OPLOZENÁ VAJÍČKA VE ŠŇŮRKÁCH NEBO V ROSOLOVITÝCH OBALECH. PULCŮM NEJPRVE NAROSTOU VNĚJŠÍ ŽÁBRY, PAK ZADNÍ KONČETINY A PAK AŽ PŘEDNÍ.  </vt:lpstr>
      <vt:lpstr> U MLOKŮ A ČOLKŮ DOCHÁZÍ K OPLOZENÍ VNITŘNÍMU. SAMIČKY KLADOU OPLOZENÁ VAJÍČKA PO JEDNOM NA ROSTLINY. PULCŮM NEJPRVE NAROSTOU VNĚJŠÍ ŽÁBRY, PAK PŘEDNÍ KONČETINY A PAK AŽ ZADNÍ.  </vt:lpstr>
      <vt:lpstr>Snímek 10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4. třída obratlovců:</dc:title>
  <dc:creator>Jana Střížková</dc:creator>
  <cp:lastModifiedBy>DUM</cp:lastModifiedBy>
  <cp:revision>18</cp:revision>
  <dcterms:modified xsi:type="dcterms:W3CDTF">2013-07-03T19:16:56Z</dcterms:modified>
</cp:coreProperties>
</file>