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6" r:id="rId3"/>
    <p:sldId id="261" r:id="rId4"/>
    <p:sldId id="257" r:id="rId5"/>
    <p:sldId id="258" r:id="rId6"/>
    <p:sldId id="259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7/11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00400"/>
            <a:ext cx="7920880" cy="2820888"/>
          </a:xfrm>
        </p:spPr>
        <p:txBody>
          <a:bodyPr>
            <a:noAutofit/>
          </a:bodyPr>
          <a:lstStyle/>
          <a:p>
            <a:pPr algn="l"/>
            <a:endParaRPr lang="cs-CZ" sz="2400" dirty="0" smtClean="0"/>
          </a:p>
          <a:p>
            <a:pPr algn="l"/>
            <a:r>
              <a:rPr lang="cs-CZ" sz="2400" dirty="0" smtClean="0"/>
              <a:t>Klíčová </a:t>
            </a:r>
            <a:r>
              <a:rPr lang="cs-CZ" sz="2400" dirty="0" smtClean="0"/>
              <a:t>slova: proměnlivá tělesná teplota, kožní dýchání, </a:t>
            </a:r>
            <a:r>
              <a:rPr lang="cs-CZ" sz="2400" dirty="0" smtClean="0"/>
              <a:t>plíce, skokan hnědý,  rosnička zelená, mlok skvrnitý…</a:t>
            </a:r>
            <a:endParaRPr lang="cs-CZ" sz="2400" dirty="0" smtClean="0"/>
          </a:p>
          <a:p>
            <a:pPr algn="l"/>
            <a:endParaRPr lang="cs-CZ" sz="2400" dirty="0"/>
          </a:p>
          <a:p>
            <a:pPr algn="l"/>
            <a:r>
              <a:rPr lang="cs-CZ" sz="2400" dirty="0" smtClean="0"/>
              <a:t>Anotace: ověřování znalostí a určování druhů obojživelníků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OBOJŽIVELNÍCI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Napiš, jakou teplotu mají obojživelníci.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Napiš, kolikadílné srdce mají obojživelníci.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Napiš, čím dýchají dospělci obojživelníků.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Napiš, jak se jmenuje společný vývod pro trávicí, vylučovací a rozmnožovací soustavu.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Napiš, jak  říkáme larvám žab.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Napiš,  z koho se vyvinuli obojživelníci.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Napiš 2 žáby, které se vyskytují daleko od vody. 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Poznej následující  čtyři obojživelníky-</a:t>
            </a:r>
          </a:p>
          <a:p>
            <a:pPr marL="514350" lvl="0" indent="-514350">
              <a:buFont typeface="+mj-lt"/>
              <a:buAutoNum type="arabicPeriod"/>
            </a:pPr>
            <a:endParaRPr lang="cs-CZ" sz="3600" dirty="0" smtClean="0"/>
          </a:p>
          <a:p>
            <a:pPr marL="514350" indent="-514350">
              <a:buFont typeface="+mj-lt"/>
              <a:buAutoNum type="arabicPeriod"/>
            </a:pPr>
            <a:endParaRPr lang="cs-CZ" sz="3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467544" y="404664"/>
            <a:ext cx="1584176" cy="86409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 a.</a:t>
            </a:r>
            <a:endParaRPr lang="cs-CZ" sz="4800" dirty="0"/>
          </a:p>
        </p:txBody>
      </p:sp>
      <p:pic>
        <p:nvPicPr>
          <p:cNvPr id="8" name="Zástupný symbol pro obsah 7" descr="rosnička zelená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752600" y="1447800"/>
            <a:ext cx="609600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467544" y="404664"/>
            <a:ext cx="1584176" cy="86409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8b.</a:t>
            </a:r>
            <a:endParaRPr lang="cs-CZ" sz="4800" dirty="0"/>
          </a:p>
        </p:txBody>
      </p:sp>
      <p:pic>
        <p:nvPicPr>
          <p:cNvPr id="5" name="Obrázek 4" descr="ropucha zelen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484784"/>
            <a:ext cx="5724128" cy="4293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467544" y="404664"/>
            <a:ext cx="1584176" cy="86409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8c.</a:t>
            </a:r>
            <a:endParaRPr lang="cs-CZ" sz="4800" dirty="0"/>
          </a:p>
        </p:txBody>
      </p:sp>
      <p:pic>
        <p:nvPicPr>
          <p:cNvPr id="4" name="Obrázek 3" descr="skokan hnědý (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556792"/>
            <a:ext cx="6012160" cy="4509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467544" y="404664"/>
            <a:ext cx="1584176" cy="86409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8d.</a:t>
            </a:r>
            <a:endParaRPr lang="cs-CZ" sz="4800" dirty="0"/>
          </a:p>
        </p:txBody>
      </p:sp>
      <p:pic>
        <p:nvPicPr>
          <p:cNvPr id="4" name="Obrázek 3" descr="mlok skvrnit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1772816"/>
            <a:ext cx="5148064" cy="38550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proměnlivá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Trojdílné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Plícemi a kůží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Kloaka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Pulci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ryb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Ropucha </a:t>
            </a:r>
            <a:r>
              <a:rPr lang="cs-CZ" dirty="0" smtClean="0"/>
              <a:t>obecná, skokan hnědý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Rosnička zelená, ropucha zelená, skokan hnědý, mlok skvrnitý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archiv autora</a:t>
            </a:r>
          </a:p>
          <a:p>
            <a:pPr>
              <a:buNone/>
            </a:pPr>
            <a:r>
              <a:rPr lang="cs-CZ" dirty="0" smtClean="0"/>
              <a:t>obrázky se souhlasem Renaty Daňkové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</TotalTime>
  <Words>131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OBOJŽIVELNÍCI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OBOJŽIVELNÍCI</dc:title>
  <dc:creator>Jana Střížková</dc:creator>
  <cp:lastModifiedBy>Jana Střížková</cp:lastModifiedBy>
  <cp:revision>7</cp:revision>
  <dcterms:modified xsi:type="dcterms:W3CDTF">2013-06-22T19:48:43Z</dcterms:modified>
</cp:coreProperties>
</file>