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2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notesMasterIdLst>
    <p:notesMasterId r:id="rId18"/>
  </p:notesMasterIdLst>
  <p:sldIdLst>
    <p:sldId id="276" r:id="rId3"/>
    <p:sldId id="256" r:id="rId4"/>
    <p:sldId id="275" r:id="rId5"/>
    <p:sldId id="259" r:id="rId6"/>
    <p:sldId id="264" r:id="rId7"/>
    <p:sldId id="266" r:id="rId8"/>
    <p:sldId id="263" r:id="rId9"/>
    <p:sldId id="271" r:id="rId10"/>
    <p:sldId id="274" r:id="rId11"/>
    <p:sldId id="262" r:id="rId12"/>
    <p:sldId id="265" r:id="rId13"/>
    <p:sldId id="272" r:id="rId14"/>
    <p:sldId id="268" r:id="rId15"/>
    <p:sldId id="269" r:id="rId16"/>
    <p:sldId id="273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35" autoAdjust="0"/>
    <p:restoredTop sz="89520" autoAdjust="0"/>
  </p:normalViewPr>
  <p:slideViewPr>
    <p:cSldViewPr>
      <p:cViewPr varScale="1">
        <p:scale>
          <a:sx n="62" d="100"/>
          <a:sy n="62" d="100"/>
        </p:scale>
        <p:origin x="-150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63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Relationship Id="rId4" Type="http://schemas.openxmlformats.org/officeDocument/2006/relationships/image" Target="../media/image12.jpe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Relationship Id="rId4" Type="http://schemas.openxmlformats.org/officeDocument/2006/relationships/image" Target="../media/image12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Relationship Id="rId4" Type="http://schemas.openxmlformats.org/officeDocument/2006/relationships/image" Target="../media/image12.jpe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Relationship Id="rId4" Type="http://schemas.openxmlformats.org/officeDocument/2006/relationships/image" Target="../media/image1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A91C376-A0B0-4BE1-B2BF-A20DE8135938}" type="doc">
      <dgm:prSet loTypeId="urn:microsoft.com/office/officeart/2005/8/layout/pList2#1" loCatId="list" qsTypeId="urn:microsoft.com/office/officeart/2005/8/quickstyle/simple1" qsCatId="simple" csTypeId="urn:microsoft.com/office/officeart/2005/8/colors/accent1_2" csCatId="accent1" phldr="1"/>
      <dgm:spPr/>
    </dgm:pt>
    <dgm:pt modelId="{0525DC4B-57BB-4F86-AEB0-CDF4CBF2D844}">
      <dgm:prSet phldrT="[Text]"/>
      <dgm:spPr/>
      <dgm:t>
        <a:bodyPr/>
        <a:lstStyle/>
        <a:p>
          <a:r>
            <a:rPr lang="cs-CZ" dirty="0" smtClean="0"/>
            <a:t>???</a:t>
          </a:r>
          <a:endParaRPr lang="cs-CZ" dirty="0"/>
        </a:p>
      </dgm:t>
    </dgm:pt>
    <dgm:pt modelId="{0B7DFC95-D87C-47B0-8BAF-6516ABF3C411}" type="parTrans" cxnId="{E7FE1743-E1B1-42EF-B54C-52EFC7328C12}">
      <dgm:prSet/>
      <dgm:spPr/>
      <dgm:t>
        <a:bodyPr/>
        <a:lstStyle/>
        <a:p>
          <a:endParaRPr lang="cs-CZ"/>
        </a:p>
      </dgm:t>
    </dgm:pt>
    <dgm:pt modelId="{C0A521E6-1D6A-4D16-8B28-FF2A272E35FB}" type="sibTrans" cxnId="{E7FE1743-E1B1-42EF-B54C-52EFC7328C12}">
      <dgm:prSet/>
      <dgm:spPr/>
      <dgm:t>
        <a:bodyPr/>
        <a:lstStyle/>
        <a:p>
          <a:endParaRPr lang="cs-CZ"/>
        </a:p>
      </dgm:t>
    </dgm:pt>
    <dgm:pt modelId="{6EEEB8A6-25C6-40E0-8B7D-753FB8F7287C}">
      <dgm:prSet phldrT="[Text]"/>
      <dgm:spPr/>
      <dgm:t>
        <a:bodyPr/>
        <a:lstStyle/>
        <a:p>
          <a:r>
            <a:rPr lang="cs-CZ" dirty="0" smtClean="0"/>
            <a:t>???</a:t>
          </a:r>
          <a:endParaRPr lang="cs-CZ" dirty="0"/>
        </a:p>
      </dgm:t>
    </dgm:pt>
    <dgm:pt modelId="{009EA8EC-8F2C-4780-ABB0-29A1F556F95C}" type="parTrans" cxnId="{910BE4E1-4A9D-4498-8477-007C88397634}">
      <dgm:prSet/>
      <dgm:spPr/>
      <dgm:t>
        <a:bodyPr/>
        <a:lstStyle/>
        <a:p>
          <a:endParaRPr lang="cs-CZ"/>
        </a:p>
      </dgm:t>
    </dgm:pt>
    <dgm:pt modelId="{EB705342-C031-4809-B155-AF890AA93E70}" type="sibTrans" cxnId="{910BE4E1-4A9D-4498-8477-007C88397634}">
      <dgm:prSet/>
      <dgm:spPr/>
      <dgm:t>
        <a:bodyPr/>
        <a:lstStyle/>
        <a:p>
          <a:endParaRPr lang="cs-CZ"/>
        </a:p>
      </dgm:t>
    </dgm:pt>
    <dgm:pt modelId="{4A4D63C8-6415-46F5-AA4B-C451A4B3C83D}">
      <dgm:prSet phldrT="[Text]"/>
      <dgm:spPr/>
      <dgm:t>
        <a:bodyPr/>
        <a:lstStyle/>
        <a:p>
          <a:r>
            <a:rPr lang="cs-CZ" dirty="0" smtClean="0"/>
            <a:t>???</a:t>
          </a:r>
          <a:endParaRPr lang="cs-CZ" dirty="0"/>
        </a:p>
      </dgm:t>
    </dgm:pt>
    <dgm:pt modelId="{899129FE-0A42-4BD7-AEDE-01263E2C7190}" type="parTrans" cxnId="{EC5D2D08-C6E4-40C3-AA8B-52BC6660F793}">
      <dgm:prSet/>
      <dgm:spPr/>
      <dgm:t>
        <a:bodyPr/>
        <a:lstStyle/>
        <a:p>
          <a:endParaRPr lang="cs-CZ"/>
        </a:p>
      </dgm:t>
    </dgm:pt>
    <dgm:pt modelId="{A2228F3D-B7F5-4BA4-92D4-9D028FA968B8}" type="sibTrans" cxnId="{EC5D2D08-C6E4-40C3-AA8B-52BC6660F793}">
      <dgm:prSet/>
      <dgm:spPr/>
      <dgm:t>
        <a:bodyPr/>
        <a:lstStyle/>
        <a:p>
          <a:endParaRPr lang="cs-CZ"/>
        </a:p>
      </dgm:t>
    </dgm:pt>
    <dgm:pt modelId="{35C8BCB2-9E2B-4BFE-8C55-A23597A70981}" type="pres">
      <dgm:prSet presAssocID="{0A91C376-A0B0-4BE1-B2BF-A20DE8135938}" presName="Name0" presStyleCnt="0">
        <dgm:presLayoutVars>
          <dgm:dir/>
          <dgm:resizeHandles val="exact"/>
        </dgm:presLayoutVars>
      </dgm:prSet>
      <dgm:spPr/>
    </dgm:pt>
    <dgm:pt modelId="{EF9E1BE8-4578-4225-BCC4-492FC4FA5782}" type="pres">
      <dgm:prSet presAssocID="{0A91C376-A0B0-4BE1-B2BF-A20DE8135938}" presName="bkgdShp" presStyleLbl="alignAccFollowNode1" presStyleIdx="0" presStyleCnt="1" custLinFactNeighborX="-589" custLinFactNeighborY="-6226"/>
      <dgm:spPr/>
    </dgm:pt>
    <dgm:pt modelId="{78CE5432-79CB-4573-90CA-33BC25C35C0C}" type="pres">
      <dgm:prSet presAssocID="{0A91C376-A0B0-4BE1-B2BF-A20DE8135938}" presName="linComp" presStyleCnt="0"/>
      <dgm:spPr/>
    </dgm:pt>
    <dgm:pt modelId="{97B63E8A-B080-40D4-A81B-4CBFC15781BF}" type="pres">
      <dgm:prSet presAssocID="{0525DC4B-57BB-4F86-AEB0-CDF4CBF2D844}" presName="compNode" presStyleCnt="0"/>
      <dgm:spPr/>
    </dgm:pt>
    <dgm:pt modelId="{90BC8C78-A349-4673-A128-20BE6A3ADF6E}" type="pres">
      <dgm:prSet presAssocID="{0525DC4B-57BB-4F86-AEB0-CDF4CBF2D844}" presName="node" presStyleLbl="node1" presStyleIdx="0" presStyleCnt="3" custScaleY="22171" custLinFactNeighborX="-2209" custLinFactNeighborY="-5256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BC009F3-E110-42C8-8334-33ED6F041C2A}" type="pres">
      <dgm:prSet presAssocID="{0525DC4B-57BB-4F86-AEB0-CDF4CBF2D844}" presName="invisiNode" presStyleLbl="node1" presStyleIdx="0" presStyleCnt="3"/>
      <dgm:spPr/>
    </dgm:pt>
    <dgm:pt modelId="{159248BB-05CD-46A1-9D3C-4F1BB0611B40}" type="pres">
      <dgm:prSet presAssocID="{0525DC4B-57BB-4F86-AEB0-CDF4CBF2D844}" presName="imagNode" presStyleLbl="fgImgPlace1" presStyleIdx="0" presStyleCnt="3" custScaleX="102805" custScaleY="145139" custLinFactNeighborX="-722" custLinFactNeighborY="-38286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523EA2C3-918F-4236-A91D-5011ADF38739}" type="pres">
      <dgm:prSet presAssocID="{C0A521E6-1D6A-4D16-8B28-FF2A272E35FB}" presName="sibTrans" presStyleLbl="sibTrans2D1" presStyleIdx="0" presStyleCnt="0"/>
      <dgm:spPr/>
      <dgm:t>
        <a:bodyPr/>
        <a:lstStyle/>
        <a:p>
          <a:endParaRPr lang="cs-CZ"/>
        </a:p>
      </dgm:t>
    </dgm:pt>
    <dgm:pt modelId="{B0234EFB-9B14-4023-A0AE-747AEB0DB0B5}" type="pres">
      <dgm:prSet presAssocID="{6EEEB8A6-25C6-40E0-8B7D-753FB8F7287C}" presName="compNode" presStyleCnt="0"/>
      <dgm:spPr/>
    </dgm:pt>
    <dgm:pt modelId="{AC07108E-489F-47EA-B9DA-9F60B3970C6E}" type="pres">
      <dgm:prSet presAssocID="{6EEEB8A6-25C6-40E0-8B7D-753FB8F7287C}" presName="node" presStyleLbl="node1" presStyleIdx="1" presStyleCnt="3" custScaleY="22303" custLinFactNeighborX="-1320" custLinFactNeighborY="-4976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2379EBD-2D7D-4E49-A54C-E69C696262A0}" type="pres">
      <dgm:prSet presAssocID="{6EEEB8A6-25C6-40E0-8B7D-753FB8F7287C}" presName="invisiNode" presStyleLbl="node1" presStyleIdx="1" presStyleCnt="3"/>
      <dgm:spPr/>
    </dgm:pt>
    <dgm:pt modelId="{347782A2-8FD8-4EA6-B46A-0066BC513E24}" type="pres">
      <dgm:prSet presAssocID="{6EEEB8A6-25C6-40E0-8B7D-753FB8F7287C}" presName="imagNode" presStyleLbl="fgImgPlace1" presStyleIdx="1" presStyleCnt="3" custScaleY="143969" custLinFactNeighborX="-1320" custLinFactNeighborY="-38591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0E1C9913-29FE-43AF-8ADD-3413EAE3E521}" type="pres">
      <dgm:prSet presAssocID="{EB705342-C031-4809-B155-AF890AA93E70}" presName="sibTrans" presStyleLbl="sibTrans2D1" presStyleIdx="0" presStyleCnt="0"/>
      <dgm:spPr/>
      <dgm:t>
        <a:bodyPr/>
        <a:lstStyle/>
        <a:p>
          <a:endParaRPr lang="cs-CZ"/>
        </a:p>
      </dgm:t>
    </dgm:pt>
    <dgm:pt modelId="{D083F0B6-7324-42E6-8954-B704CCE994BC}" type="pres">
      <dgm:prSet presAssocID="{4A4D63C8-6415-46F5-AA4B-C451A4B3C83D}" presName="compNode" presStyleCnt="0"/>
      <dgm:spPr/>
    </dgm:pt>
    <dgm:pt modelId="{B4938020-647F-450E-A8E0-0E5548E4C160}" type="pres">
      <dgm:prSet presAssocID="{4A4D63C8-6415-46F5-AA4B-C451A4B3C83D}" presName="node" presStyleLbl="node1" presStyleIdx="2" presStyleCnt="3" custScaleY="27862" custLinFactNeighborX="-1581" custLinFactNeighborY="-4890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B0FEEB0-2CA2-4376-B324-3B903D1E40BB}" type="pres">
      <dgm:prSet presAssocID="{4A4D63C8-6415-46F5-AA4B-C451A4B3C83D}" presName="invisiNode" presStyleLbl="node1" presStyleIdx="2" presStyleCnt="3"/>
      <dgm:spPr/>
    </dgm:pt>
    <dgm:pt modelId="{E17480AB-50AA-4AF2-A725-108F6DD2AD0E}" type="pres">
      <dgm:prSet presAssocID="{4A4D63C8-6415-46F5-AA4B-C451A4B3C83D}" presName="imagNode" presStyleLbl="fgImgPlace1" presStyleIdx="2" presStyleCnt="3" custScaleY="139337" custLinFactNeighborX="-1581" custLinFactNeighborY="-32800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62B169F6-E0E3-47C2-8076-0522D699A9E7}" type="presOf" srcId="{0A91C376-A0B0-4BE1-B2BF-A20DE8135938}" destId="{35C8BCB2-9E2B-4BFE-8C55-A23597A70981}" srcOrd="0" destOrd="0" presId="urn:microsoft.com/office/officeart/2005/8/layout/pList2#1"/>
    <dgm:cxn modelId="{E7FE1743-E1B1-42EF-B54C-52EFC7328C12}" srcId="{0A91C376-A0B0-4BE1-B2BF-A20DE8135938}" destId="{0525DC4B-57BB-4F86-AEB0-CDF4CBF2D844}" srcOrd="0" destOrd="0" parTransId="{0B7DFC95-D87C-47B0-8BAF-6516ABF3C411}" sibTransId="{C0A521E6-1D6A-4D16-8B28-FF2A272E35FB}"/>
    <dgm:cxn modelId="{69987634-289C-4685-9DB7-16B76F6DF337}" type="presOf" srcId="{C0A521E6-1D6A-4D16-8B28-FF2A272E35FB}" destId="{523EA2C3-918F-4236-A91D-5011ADF38739}" srcOrd="0" destOrd="0" presId="urn:microsoft.com/office/officeart/2005/8/layout/pList2#1"/>
    <dgm:cxn modelId="{A94E669A-EB20-4007-8A53-44564FF74827}" type="presOf" srcId="{0525DC4B-57BB-4F86-AEB0-CDF4CBF2D844}" destId="{90BC8C78-A349-4673-A128-20BE6A3ADF6E}" srcOrd="0" destOrd="0" presId="urn:microsoft.com/office/officeart/2005/8/layout/pList2#1"/>
    <dgm:cxn modelId="{910BE4E1-4A9D-4498-8477-007C88397634}" srcId="{0A91C376-A0B0-4BE1-B2BF-A20DE8135938}" destId="{6EEEB8A6-25C6-40E0-8B7D-753FB8F7287C}" srcOrd="1" destOrd="0" parTransId="{009EA8EC-8F2C-4780-ABB0-29A1F556F95C}" sibTransId="{EB705342-C031-4809-B155-AF890AA93E70}"/>
    <dgm:cxn modelId="{83D7DDE8-9B13-42C2-94C5-53009218F2CD}" type="presOf" srcId="{EB705342-C031-4809-B155-AF890AA93E70}" destId="{0E1C9913-29FE-43AF-8ADD-3413EAE3E521}" srcOrd="0" destOrd="0" presId="urn:microsoft.com/office/officeart/2005/8/layout/pList2#1"/>
    <dgm:cxn modelId="{B22F56C2-753B-4ECB-9D7D-7469311B297C}" type="presOf" srcId="{6EEEB8A6-25C6-40E0-8B7D-753FB8F7287C}" destId="{AC07108E-489F-47EA-B9DA-9F60B3970C6E}" srcOrd="0" destOrd="0" presId="urn:microsoft.com/office/officeart/2005/8/layout/pList2#1"/>
    <dgm:cxn modelId="{EC5D2D08-C6E4-40C3-AA8B-52BC6660F793}" srcId="{0A91C376-A0B0-4BE1-B2BF-A20DE8135938}" destId="{4A4D63C8-6415-46F5-AA4B-C451A4B3C83D}" srcOrd="2" destOrd="0" parTransId="{899129FE-0A42-4BD7-AEDE-01263E2C7190}" sibTransId="{A2228F3D-B7F5-4BA4-92D4-9D028FA968B8}"/>
    <dgm:cxn modelId="{964C9E87-ED71-4111-AB00-DE9A99C8B21F}" type="presOf" srcId="{4A4D63C8-6415-46F5-AA4B-C451A4B3C83D}" destId="{B4938020-647F-450E-A8E0-0E5548E4C160}" srcOrd="0" destOrd="0" presId="urn:microsoft.com/office/officeart/2005/8/layout/pList2#1"/>
    <dgm:cxn modelId="{FBD57CF5-5753-4E7E-A46E-ECEAC5F8CCBC}" type="presParOf" srcId="{35C8BCB2-9E2B-4BFE-8C55-A23597A70981}" destId="{EF9E1BE8-4578-4225-BCC4-492FC4FA5782}" srcOrd="0" destOrd="0" presId="urn:microsoft.com/office/officeart/2005/8/layout/pList2#1"/>
    <dgm:cxn modelId="{8513FC2A-AE1A-4F1E-82EE-63851E22964D}" type="presParOf" srcId="{35C8BCB2-9E2B-4BFE-8C55-A23597A70981}" destId="{78CE5432-79CB-4573-90CA-33BC25C35C0C}" srcOrd="1" destOrd="0" presId="urn:microsoft.com/office/officeart/2005/8/layout/pList2#1"/>
    <dgm:cxn modelId="{924EF708-B20E-4477-80DC-3DA17D71995E}" type="presParOf" srcId="{78CE5432-79CB-4573-90CA-33BC25C35C0C}" destId="{97B63E8A-B080-40D4-A81B-4CBFC15781BF}" srcOrd="0" destOrd="0" presId="urn:microsoft.com/office/officeart/2005/8/layout/pList2#1"/>
    <dgm:cxn modelId="{FA5045CD-3796-4A41-B471-FA0606A675DC}" type="presParOf" srcId="{97B63E8A-B080-40D4-A81B-4CBFC15781BF}" destId="{90BC8C78-A349-4673-A128-20BE6A3ADF6E}" srcOrd="0" destOrd="0" presId="urn:microsoft.com/office/officeart/2005/8/layout/pList2#1"/>
    <dgm:cxn modelId="{D2C3C143-2E9A-4DF2-AE48-5C3F899D92CA}" type="presParOf" srcId="{97B63E8A-B080-40D4-A81B-4CBFC15781BF}" destId="{4BC009F3-E110-42C8-8334-33ED6F041C2A}" srcOrd="1" destOrd="0" presId="urn:microsoft.com/office/officeart/2005/8/layout/pList2#1"/>
    <dgm:cxn modelId="{013F9858-32B2-4D17-9F5F-3DE6B089E8C7}" type="presParOf" srcId="{97B63E8A-B080-40D4-A81B-4CBFC15781BF}" destId="{159248BB-05CD-46A1-9D3C-4F1BB0611B40}" srcOrd="2" destOrd="0" presId="urn:microsoft.com/office/officeart/2005/8/layout/pList2#1"/>
    <dgm:cxn modelId="{AD0CFF99-EDC7-4A81-B08E-5E4665EDDBC0}" type="presParOf" srcId="{78CE5432-79CB-4573-90CA-33BC25C35C0C}" destId="{523EA2C3-918F-4236-A91D-5011ADF38739}" srcOrd="1" destOrd="0" presId="urn:microsoft.com/office/officeart/2005/8/layout/pList2#1"/>
    <dgm:cxn modelId="{A204C69E-164A-48F9-BC7D-3A3E95D21F6B}" type="presParOf" srcId="{78CE5432-79CB-4573-90CA-33BC25C35C0C}" destId="{B0234EFB-9B14-4023-A0AE-747AEB0DB0B5}" srcOrd="2" destOrd="0" presId="urn:microsoft.com/office/officeart/2005/8/layout/pList2#1"/>
    <dgm:cxn modelId="{2978191D-4A59-4D95-95DA-57330BAB7E89}" type="presParOf" srcId="{B0234EFB-9B14-4023-A0AE-747AEB0DB0B5}" destId="{AC07108E-489F-47EA-B9DA-9F60B3970C6E}" srcOrd="0" destOrd="0" presId="urn:microsoft.com/office/officeart/2005/8/layout/pList2#1"/>
    <dgm:cxn modelId="{84C3C65F-41CE-4A38-9487-01F096145953}" type="presParOf" srcId="{B0234EFB-9B14-4023-A0AE-747AEB0DB0B5}" destId="{52379EBD-2D7D-4E49-A54C-E69C696262A0}" srcOrd="1" destOrd="0" presId="urn:microsoft.com/office/officeart/2005/8/layout/pList2#1"/>
    <dgm:cxn modelId="{CEAEB133-FCA3-4927-91A5-7B79C3DDDB4D}" type="presParOf" srcId="{B0234EFB-9B14-4023-A0AE-747AEB0DB0B5}" destId="{347782A2-8FD8-4EA6-B46A-0066BC513E24}" srcOrd="2" destOrd="0" presId="urn:microsoft.com/office/officeart/2005/8/layout/pList2#1"/>
    <dgm:cxn modelId="{020C58AE-1021-48C9-9EE6-CBEA6FA0EE53}" type="presParOf" srcId="{78CE5432-79CB-4573-90CA-33BC25C35C0C}" destId="{0E1C9913-29FE-43AF-8ADD-3413EAE3E521}" srcOrd="3" destOrd="0" presId="urn:microsoft.com/office/officeart/2005/8/layout/pList2#1"/>
    <dgm:cxn modelId="{19742C40-FD7E-4FE3-A894-115A04D887EA}" type="presParOf" srcId="{78CE5432-79CB-4573-90CA-33BC25C35C0C}" destId="{D083F0B6-7324-42E6-8954-B704CCE994BC}" srcOrd="4" destOrd="0" presId="urn:microsoft.com/office/officeart/2005/8/layout/pList2#1"/>
    <dgm:cxn modelId="{2A40E262-B23E-421C-A5A6-CAA7FD89E8DB}" type="presParOf" srcId="{D083F0B6-7324-42E6-8954-B704CCE994BC}" destId="{B4938020-647F-450E-A8E0-0E5548E4C160}" srcOrd="0" destOrd="0" presId="urn:microsoft.com/office/officeart/2005/8/layout/pList2#1"/>
    <dgm:cxn modelId="{9A40FC46-236A-4456-9B76-3BA641D9CA2F}" type="presParOf" srcId="{D083F0B6-7324-42E6-8954-B704CCE994BC}" destId="{8B0FEEB0-2CA2-4376-B324-3B903D1E40BB}" srcOrd="1" destOrd="0" presId="urn:microsoft.com/office/officeart/2005/8/layout/pList2#1"/>
    <dgm:cxn modelId="{40523C60-7E0D-460E-9983-8E57161290F0}" type="presParOf" srcId="{D083F0B6-7324-42E6-8954-B704CCE994BC}" destId="{E17480AB-50AA-4AF2-A725-108F6DD2AD0E}" srcOrd="2" destOrd="0" presId="urn:microsoft.com/office/officeart/2005/8/layout/pList2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4C6F4C0-851A-4898-876A-90088D45BCF0}" type="doc">
      <dgm:prSet loTypeId="urn:microsoft.com/office/officeart/2005/8/layout/pList2#2" loCatId="list" qsTypeId="urn:microsoft.com/office/officeart/2005/8/quickstyle/simple1" qsCatId="simple" csTypeId="urn:microsoft.com/office/officeart/2005/8/colors/accent1_2" csCatId="accent1" phldr="1"/>
      <dgm:spPr/>
    </dgm:pt>
    <dgm:pt modelId="{E976D829-3E93-4DAB-9C30-D4639C758486}">
      <dgm:prSet phldrT="[Text]"/>
      <dgm:spPr/>
      <dgm:t>
        <a:bodyPr/>
        <a:lstStyle/>
        <a:p>
          <a:r>
            <a:rPr lang="cs-CZ" dirty="0" smtClean="0"/>
            <a:t>???</a:t>
          </a:r>
          <a:endParaRPr lang="cs-CZ" dirty="0"/>
        </a:p>
      </dgm:t>
    </dgm:pt>
    <dgm:pt modelId="{3E0A0B0F-E4DE-49E1-A291-98B52063CC92}" type="parTrans" cxnId="{1D304D93-2F69-4AB6-8D50-6287A895D9B5}">
      <dgm:prSet/>
      <dgm:spPr/>
      <dgm:t>
        <a:bodyPr/>
        <a:lstStyle/>
        <a:p>
          <a:endParaRPr lang="cs-CZ"/>
        </a:p>
      </dgm:t>
    </dgm:pt>
    <dgm:pt modelId="{EEBBDB0B-B60D-45F9-AB6C-AD97D5B09E6C}" type="sibTrans" cxnId="{1D304D93-2F69-4AB6-8D50-6287A895D9B5}">
      <dgm:prSet/>
      <dgm:spPr/>
      <dgm:t>
        <a:bodyPr/>
        <a:lstStyle/>
        <a:p>
          <a:endParaRPr lang="cs-CZ"/>
        </a:p>
      </dgm:t>
    </dgm:pt>
    <dgm:pt modelId="{2D94585C-64CF-4758-B2AA-EBD6825EE88E}">
      <dgm:prSet phldrT="[Text]"/>
      <dgm:spPr/>
      <dgm:t>
        <a:bodyPr/>
        <a:lstStyle/>
        <a:p>
          <a:r>
            <a:rPr lang="cs-CZ" dirty="0" smtClean="0"/>
            <a:t>???</a:t>
          </a:r>
          <a:endParaRPr lang="cs-CZ" dirty="0"/>
        </a:p>
      </dgm:t>
    </dgm:pt>
    <dgm:pt modelId="{BD87C83C-BFFD-42DE-90F2-8D76D97AFE07}" type="parTrans" cxnId="{A4E49425-F9E2-484D-8558-82465462B22B}">
      <dgm:prSet/>
      <dgm:spPr/>
      <dgm:t>
        <a:bodyPr/>
        <a:lstStyle/>
        <a:p>
          <a:endParaRPr lang="cs-CZ"/>
        </a:p>
      </dgm:t>
    </dgm:pt>
    <dgm:pt modelId="{113768EE-27F2-46FD-8252-1FB1ACA1EFE7}" type="sibTrans" cxnId="{A4E49425-F9E2-484D-8558-82465462B22B}">
      <dgm:prSet/>
      <dgm:spPr/>
      <dgm:t>
        <a:bodyPr/>
        <a:lstStyle/>
        <a:p>
          <a:endParaRPr lang="cs-CZ"/>
        </a:p>
      </dgm:t>
    </dgm:pt>
    <dgm:pt modelId="{28EAD55E-A455-4170-9B5C-5D9EB811820E}">
      <dgm:prSet phldrT="[Text]"/>
      <dgm:spPr/>
      <dgm:t>
        <a:bodyPr/>
        <a:lstStyle/>
        <a:p>
          <a:r>
            <a:rPr lang="cs-CZ" dirty="0" smtClean="0"/>
            <a:t>???</a:t>
          </a:r>
          <a:endParaRPr lang="cs-CZ" dirty="0"/>
        </a:p>
      </dgm:t>
    </dgm:pt>
    <dgm:pt modelId="{E1811342-472C-4EE7-8BA3-6A79CBC09DDA}" type="parTrans" cxnId="{3E47E6E6-6A65-4908-AF35-396CD7E09139}">
      <dgm:prSet/>
      <dgm:spPr/>
      <dgm:t>
        <a:bodyPr/>
        <a:lstStyle/>
        <a:p>
          <a:endParaRPr lang="cs-CZ"/>
        </a:p>
      </dgm:t>
    </dgm:pt>
    <dgm:pt modelId="{578D7D67-EF15-47D6-B310-8BF2B2264A89}" type="sibTrans" cxnId="{3E47E6E6-6A65-4908-AF35-396CD7E09139}">
      <dgm:prSet/>
      <dgm:spPr/>
      <dgm:t>
        <a:bodyPr/>
        <a:lstStyle/>
        <a:p>
          <a:endParaRPr lang="cs-CZ"/>
        </a:p>
      </dgm:t>
    </dgm:pt>
    <dgm:pt modelId="{795260B1-BB9A-4730-B914-3E26D2395421}">
      <dgm:prSet/>
      <dgm:spPr/>
      <dgm:t>
        <a:bodyPr/>
        <a:lstStyle/>
        <a:p>
          <a:r>
            <a:rPr lang="cs-CZ" dirty="0" smtClean="0"/>
            <a:t>???</a:t>
          </a:r>
          <a:endParaRPr lang="cs-CZ" dirty="0"/>
        </a:p>
      </dgm:t>
    </dgm:pt>
    <dgm:pt modelId="{2AB05812-6E83-492B-8358-CC6B04DD42B1}" type="parTrans" cxnId="{496B1A28-BF6F-470A-A062-7A8EF5732736}">
      <dgm:prSet/>
      <dgm:spPr/>
      <dgm:t>
        <a:bodyPr/>
        <a:lstStyle/>
        <a:p>
          <a:endParaRPr lang="cs-CZ"/>
        </a:p>
      </dgm:t>
    </dgm:pt>
    <dgm:pt modelId="{AC74A402-6761-4122-B6D8-93246809F1DC}" type="sibTrans" cxnId="{496B1A28-BF6F-470A-A062-7A8EF5732736}">
      <dgm:prSet/>
      <dgm:spPr/>
      <dgm:t>
        <a:bodyPr/>
        <a:lstStyle/>
        <a:p>
          <a:endParaRPr lang="cs-CZ"/>
        </a:p>
      </dgm:t>
    </dgm:pt>
    <dgm:pt modelId="{9B680DE4-5268-4063-B600-FCEC349825CB}" type="pres">
      <dgm:prSet presAssocID="{04C6F4C0-851A-4898-876A-90088D45BCF0}" presName="Name0" presStyleCnt="0">
        <dgm:presLayoutVars>
          <dgm:dir/>
          <dgm:resizeHandles val="exact"/>
        </dgm:presLayoutVars>
      </dgm:prSet>
      <dgm:spPr/>
    </dgm:pt>
    <dgm:pt modelId="{759F8274-EEDB-4D01-A73C-9354BFD204FA}" type="pres">
      <dgm:prSet presAssocID="{04C6F4C0-851A-4898-876A-90088D45BCF0}" presName="bkgdShp" presStyleLbl="alignAccFollowNode1" presStyleIdx="0" presStyleCnt="1" custLinFactY="100000" custLinFactNeighborX="-12605" custLinFactNeighborY="128102"/>
      <dgm:spPr/>
    </dgm:pt>
    <dgm:pt modelId="{0E89826A-A879-496D-B625-6FD94E4B0DCD}" type="pres">
      <dgm:prSet presAssocID="{04C6F4C0-851A-4898-876A-90088D45BCF0}" presName="linComp" presStyleCnt="0"/>
      <dgm:spPr/>
    </dgm:pt>
    <dgm:pt modelId="{7495D566-F85A-43EE-A8AD-CC8D33882DED}" type="pres">
      <dgm:prSet presAssocID="{795260B1-BB9A-4730-B914-3E26D2395421}" presName="compNode" presStyleCnt="0"/>
      <dgm:spPr/>
    </dgm:pt>
    <dgm:pt modelId="{E1E52F3F-1974-48D7-87F6-20DA943A6490}" type="pres">
      <dgm:prSet presAssocID="{795260B1-BB9A-4730-B914-3E26D2395421}" presName="node" presStyleLbl="node1" presStyleIdx="0" presStyleCnt="4" custScaleY="3722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D45BB5-1721-475E-B6FB-F492DE471986}" type="pres">
      <dgm:prSet presAssocID="{795260B1-BB9A-4730-B914-3E26D2395421}" presName="invisiNode" presStyleLbl="node1" presStyleIdx="0" presStyleCnt="4"/>
      <dgm:spPr/>
    </dgm:pt>
    <dgm:pt modelId="{BC65DA51-D6A3-4323-80D6-BE67A31FD715}" type="pres">
      <dgm:prSet presAssocID="{795260B1-BB9A-4730-B914-3E26D2395421}" presName="imagNode" presStyleLbl="fgImgPlace1" presStyleIdx="0" presStyleCnt="4" custScaleY="18905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5A577958-29E8-4FF3-A4F4-4AB8658420C9}" type="pres">
      <dgm:prSet presAssocID="{AC74A402-6761-4122-B6D8-93246809F1DC}" presName="sibTrans" presStyleLbl="sibTrans2D1" presStyleIdx="0" presStyleCnt="0"/>
      <dgm:spPr/>
      <dgm:t>
        <a:bodyPr/>
        <a:lstStyle/>
        <a:p>
          <a:endParaRPr lang="cs-CZ"/>
        </a:p>
      </dgm:t>
    </dgm:pt>
    <dgm:pt modelId="{2ED39973-BD4C-44C9-A2A4-49F641377023}" type="pres">
      <dgm:prSet presAssocID="{E976D829-3E93-4DAB-9C30-D4639C758486}" presName="compNode" presStyleCnt="0"/>
      <dgm:spPr/>
    </dgm:pt>
    <dgm:pt modelId="{30322347-E94E-4F2A-9676-99B0B454D342}" type="pres">
      <dgm:prSet presAssocID="{E976D829-3E93-4DAB-9C30-D4639C758486}" presName="node" presStyleLbl="node1" presStyleIdx="1" presStyleCnt="4" custScaleY="32331" custLinFactNeighborX="1330" custLinFactNeighborY="-632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238E47B-56FE-473E-AC89-F20DE3BFF45D}" type="pres">
      <dgm:prSet presAssocID="{E976D829-3E93-4DAB-9C30-D4639C758486}" presName="invisiNode" presStyleLbl="node1" presStyleIdx="1" presStyleCnt="4"/>
      <dgm:spPr/>
    </dgm:pt>
    <dgm:pt modelId="{2912C838-73CC-46B7-AD3D-8C9EE3B77F6E}" type="pres">
      <dgm:prSet presAssocID="{E976D829-3E93-4DAB-9C30-D4639C758486}" presName="imagNode" presStyleLbl="fgImgPlace1" presStyleIdx="1" presStyleCnt="4" custScaleY="198832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39C898AA-7E03-4DA5-98FF-06683BC866DA}" type="pres">
      <dgm:prSet presAssocID="{EEBBDB0B-B60D-45F9-AB6C-AD97D5B09E6C}" presName="sibTrans" presStyleLbl="sibTrans2D1" presStyleIdx="0" presStyleCnt="0"/>
      <dgm:spPr/>
      <dgm:t>
        <a:bodyPr/>
        <a:lstStyle/>
        <a:p>
          <a:endParaRPr lang="cs-CZ"/>
        </a:p>
      </dgm:t>
    </dgm:pt>
    <dgm:pt modelId="{726336C6-1F8B-4CEA-8629-EA18EF0EF06A}" type="pres">
      <dgm:prSet presAssocID="{2D94585C-64CF-4758-B2AA-EBD6825EE88E}" presName="compNode" presStyleCnt="0"/>
      <dgm:spPr/>
    </dgm:pt>
    <dgm:pt modelId="{8CB4D61C-051B-4519-8EAB-05D3B344E83F}" type="pres">
      <dgm:prSet presAssocID="{2D94585C-64CF-4758-B2AA-EBD6825EE88E}" presName="node" presStyleLbl="node1" presStyleIdx="2" presStyleCnt="4" custScaleY="3233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05AF843-DFCD-495B-BFA6-EF70F24A07EE}" type="pres">
      <dgm:prSet presAssocID="{2D94585C-64CF-4758-B2AA-EBD6825EE88E}" presName="invisiNode" presStyleLbl="node1" presStyleIdx="2" presStyleCnt="4"/>
      <dgm:spPr/>
    </dgm:pt>
    <dgm:pt modelId="{8106A19C-1645-465B-8AE7-BC623ED56460}" type="pres">
      <dgm:prSet presAssocID="{2D94585C-64CF-4758-B2AA-EBD6825EE88E}" presName="imagNode" presStyleLbl="fgImgPlace1" presStyleIdx="2" presStyleCnt="4" custScaleY="197093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5AF208F4-7AF7-4E09-B6D8-89AA2CD79208}" type="pres">
      <dgm:prSet presAssocID="{113768EE-27F2-46FD-8252-1FB1ACA1EFE7}" presName="sibTrans" presStyleLbl="sibTrans2D1" presStyleIdx="0" presStyleCnt="0"/>
      <dgm:spPr/>
      <dgm:t>
        <a:bodyPr/>
        <a:lstStyle/>
        <a:p>
          <a:endParaRPr lang="cs-CZ"/>
        </a:p>
      </dgm:t>
    </dgm:pt>
    <dgm:pt modelId="{1B9DA396-EFD9-4D73-957F-42F9E85F2A0D}" type="pres">
      <dgm:prSet presAssocID="{28EAD55E-A455-4170-9B5C-5D9EB811820E}" presName="compNode" presStyleCnt="0"/>
      <dgm:spPr/>
    </dgm:pt>
    <dgm:pt modelId="{1AFFB5A1-7BA3-4BBF-ACB8-56F656DB0B0E}" type="pres">
      <dgm:prSet presAssocID="{28EAD55E-A455-4170-9B5C-5D9EB811820E}" presName="node" presStyleLbl="node1" presStyleIdx="3" presStyleCnt="4" custScaleY="3047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77D4FD8-ADEE-442E-9D1F-90E3B3D2C70A}" type="pres">
      <dgm:prSet presAssocID="{28EAD55E-A455-4170-9B5C-5D9EB811820E}" presName="invisiNode" presStyleLbl="node1" presStyleIdx="3" presStyleCnt="4"/>
      <dgm:spPr/>
    </dgm:pt>
    <dgm:pt modelId="{7268746B-1312-4E54-93AF-21F6FCD3B60D}" type="pres">
      <dgm:prSet presAssocID="{28EAD55E-A455-4170-9B5C-5D9EB811820E}" presName="imagNode" presStyleLbl="fgImgPlace1" presStyleIdx="3" presStyleCnt="4" custScaleY="201315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</dgm:ptLst>
  <dgm:cxnLst>
    <dgm:cxn modelId="{D589D9D8-F95A-446A-85E2-F5883487EF66}" type="presOf" srcId="{2D94585C-64CF-4758-B2AA-EBD6825EE88E}" destId="{8CB4D61C-051B-4519-8EAB-05D3B344E83F}" srcOrd="0" destOrd="0" presId="urn:microsoft.com/office/officeart/2005/8/layout/pList2#2"/>
    <dgm:cxn modelId="{496B1A28-BF6F-470A-A062-7A8EF5732736}" srcId="{04C6F4C0-851A-4898-876A-90088D45BCF0}" destId="{795260B1-BB9A-4730-B914-3E26D2395421}" srcOrd="0" destOrd="0" parTransId="{2AB05812-6E83-492B-8358-CC6B04DD42B1}" sibTransId="{AC74A402-6761-4122-B6D8-93246809F1DC}"/>
    <dgm:cxn modelId="{73D1794A-37AA-4F6A-AEE8-23A34EFD0CA1}" type="presOf" srcId="{E976D829-3E93-4DAB-9C30-D4639C758486}" destId="{30322347-E94E-4F2A-9676-99B0B454D342}" srcOrd="0" destOrd="0" presId="urn:microsoft.com/office/officeart/2005/8/layout/pList2#2"/>
    <dgm:cxn modelId="{41B8E6A8-4317-41C5-9490-AF1C75BA3D57}" type="presOf" srcId="{795260B1-BB9A-4730-B914-3E26D2395421}" destId="{E1E52F3F-1974-48D7-87F6-20DA943A6490}" srcOrd="0" destOrd="0" presId="urn:microsoft.com/office/officeart/2005/8/layout/pList2#2"/>
    <dgm:cxn modelId="{039293BA-9295-43F2-BE64-3C7061E2CDEB}" type="presOf" srcId="{04C6F4C0-851A-4898-876A-90088D45BCF0}" destId="{9B680DE4-5268-4063-B600-FCEC349825CB}" srcOrd="0" destOrd="0" presId="urn:microsoft.com/office/officeart/2005/8/layout/pList2#2"/>
    <dgm:cxn modelId="{C4504CDE-3B8C-4502-9208-97D7DB4B663F}" type="presOf" srcId="{AC74A402-6761-4122-B6D8-93246809F1DC}" destId="{5A577958-29E8-4FF3-A4F4-4AB8658420C9}" srcOrd="0" destOrd="0" presId="urn:microsoft.com/office/officeart/2005/8/layout/pList2#2"/>
    <dgm:cxn modelId="{A4E49425-F9E2-484D-8558-82465462B22B}" srcId="{04C6F4C0-851A-4898-876A-90088D45BCF0}" destId="{2D94585C-64CF-4758-B2AA-EBD6825EE88E}" srcOrd="2" destOrd="0" parTransId="{BD87C83C-BFFD-42DE-90F2-8D76D97AFE07}" sibTransId="{113768EE-27F2-46FD-8252-1FB1ACA1EFE7}"/>
    <dgm:cxn modelId="{3E47E6E6-6A65-4908-AF35-396CD7E09139}" srcId="{04C6F4C0-851A-4898-876A-90088D45BCF0}" destId="{28EAD55E-A455-4170-9B5C-5D9EB811820E}" srcOrd="3" destOrd="0" parTransId="{E1811342-472C-4EE7-8BA3-6A79CBC09DDA}" sibTransId="{578D7D67-EF15-47D6-B310-8BF2B2264A89}"/>
    <dgm:cxn modelId="{66F11360-F68D-4082-B5CB-231DF90B973F}" type="presOf" srcId="{EEBBDB0B-B60D-45F9-AB6C-AD97D5B09E6C}" destId="{39C898AA-7E03-4DA5-98FF-06683BC866DA}" srcOrd="0" destOrd="0" presId="urn:microsoft.com/office/officeart/2005/8/layout/pList2#2"/>
    <dgm:cxn modelId="{785C5F56-D67E-4551-9403-EA1F8D3D3131}" type="presOf" srcId="{28EAD55E-A455-4170-9B5C-5D9EB811820E}" destId="{1AFFB5A1-7BA3-4BBF-ACB8-56F656DB0B0E}" srcOrd="0" destOrd="0" presId="urn:microsoft.com/office/officeart/2005/8/layout/pList2#2"/>
    <dgm:cxn modelId="{EB1ED26D-492E-47EE-83F2-58B47C984BE9}" type="presOf" srcId="{113768EE-27F2-46FD-8252-1FB1ACA1EFE7}" destId="{5AF208F4-7AF7-4E09-B6D8-89AA2CD79208}" srcOrd="0" destOrd="0" presId="urn:microsoft.com/office/officeart/2005/8/layout/pList2#2"/>
    <dgm:cxn modelId="{1D304D93-2F69-4AB6-8D50-6287A895D9B5}" srcId="{04C6F4C0-851A-4898-876A-90088D45BCF0}" destId="{E976D829-3E93-4DAB-9C30-D4639C758486}" srcOrd="1" destOrd="0" parTransId="{3E0A0B0F-E4DE-49E1-A291-98B52063CC92}" sibTransId="{EEBBDB0B-B60D-45F9-AB6C-AD97D5B09E6C}"/>
    <dgm:cxn modelId="{B525FB21-8619-486F-A710-24E36C5B2490}" type="presParOf" srcId="{9B680DE4-5268-4063-B600-FCEC349825CB}" destId="{759F8274-EEDB-4D01-A73C-9354BFD204FA}" srcOrd="0" destOrd="0" presId="urn:microsoft.com/office/officeart/2005/8/layout/pList2#2"/>
    <dgm:cxn modelId="{861290F0-A842-417C-83C7-48CCC56C64B8}" type="presParOf" srcId="{9B680DE4-5268-4063-B600-FCEC349825CB}" destId="{0E89826A-A879-496D-B625-6FD94E4B0DCD}" srcOrd="1" destOrd="0" presId="urn:microsoft.com/office/officeart/2005/8/layout/pList2#2"/>
    <dgm:cxn modelId="{E350B6C7-1C16-476E-BB39-664D6BF227C0}" type="presParOf" srcId="{0E89826A-A879-496D-B625-6FD94E4B0DCD}" destId="{7495D566-F85A-43EE-A8AD-CC8D33882DED}" srcOrd="0" destOrd="0" presId="urn:microsoft.com/office/officeart/2005/8/layout/pList2#2"/>
    <dgm:cxn modelId="{23106704-116E-4DF6-99C8-518A115AE950}" type="presParOf" srcId="{7495D566-F85A-43EE-A8AD-CC8D33882DED}" destId="{E1E52F3F-1974-48D7-87F6-20DA943A6490}" srcOrd="0" destOrd="0" presId="urn:microsoft.com/office/officeart/2005/8/layout/pList2#2"/>
    <dgm:cxn modelId="{D08DDF09-0F3C-4BB8-9ABE-3B9F73C099FD}" type="presParOf" srcId="{7495D566-F85A-43EE-A8AD-CC8D33882DED}" destId="{DDD45BB5-1721-475E-B6FB-F492DE471986}" srcOrd="1" destOrd="0" presId="urn:microsoft.com/office/officeart/2005/8/layout/pList2#2"/>
    <dgm:cxn modelId="{6D750F02-F24E-4C92-9E5D-628050DB4B5C}" type="presParOf" srcId="{7495D566-F85A-43EE-A8AD-CC8D33882DED}" destId="{BC65DA51-D6A3-4323-80D6-BE67A31FD715}" srcOrd="2" destOrd="0" presId="urn:microsoft.com/office/officeart/2005/8/layout/pList2#2"/>
    <dgm:cxn modelId="{4FDCD71B-2E65-4146-8799-6A2B6D2A4401}" type="presParOf" srcId="{0E89826A-A879-496D-B625-6FD94E4B0DCD}" destId="{5A577958-29E8-4FF3-A4F4-4AB8658420C9}" srcOrd="1" destOrd="0" presId="urn:microsoft.com/office/officeart/2005/8/layout/pList2#2"/>
    <dgm:cxn modelId="{1892C6B7-2CB2-4DB3-8783-64F81BA6D48B}" type="presParOf" srcId="{0E89826A-A879-496D-B625-6FD94E4B0DCD}" destId="{2ED39973-BD4C-44C9-A2A4-49F641377023}" srcOrd="2" destOrd="0" presId="urn:microsoft.com/office/officeart/2005/8/layout/pList2#2"/>
    <dgm:cxn modelId="{9ED8D88B-8B31-4B11-A98B-6AEE36DF9DCB}" type="presParOf" srcId="{2ED39973-BD4C-44C9-A2A4-49F641377023}" destId="{30322347-E94E-4F2A-9676-99B0B454D342}" srcOrd="0" destOrd="0" presId="urn:microsoft.com/office/officeart/2005/8/layout/pList2#2"/>
    <dgm:cxn modelId="{759BE36C-6D7E-4CE1-97EE-DEEE20DD1AA2}" type="presParOf" srcId="{2ED39973-BD4C-44C9-A2A4-49F641377023}" destId="{3238E47B-56FE-473E-AC89-F20DE3BFF45D}" srcOrd="1" destOrd="0" presId="urn:microsoft.com/office/officeart/2005/8/layout/pList2#2"/>
    <dgm:cxn modelId="{8AA60385-76F1-4B8B-AB11-643D28F6C0A2}" type="presParOf" srcId="{2ED39973-BD4C-44C9-A2A4-49F641377023}" destId="{2912C838-73CC-46B7-AD3D-8C9EE3B77F6E}" srcOrd="2" destOrd="0" presId="urn:microsoft.com/office/officeart/2005/8/layout/pList2#2"/>
    <dgm:cxn modelId="{6DAC7E9B-8120-4A29-AEBA-0AF908A8E1DA}" type="presParOf" srcId="{0E89826A-A879-496D-B625-6FD94E4B0DCD}" destId="{39C898AA-7E03-4DA5-98FF-06683BC866DA}" srcOrd="3" destOrd="0" presId="urn:microsoft.com/office/officeart/2005/8/layout/pList2#2"/>
    <dgm:cxn modelId="{F3D989CA-1781-4764-8C19-6C854F315327}" type="presParOf" srcId="{0E89826A-A879-496D-B625-6FD94E4B0DCD}" destId="{726336C6-1F8B-4CEA-8629-EA18EF0EF06A}" srcOrd="4" destOrd="0" presId="urn:microsoft.com/office/officeart/2005/8/layout/pList2#2"/>
    <dgm:cxn modelId="{3D1BC8CD-C7FE-4077-BEA2-1C7C34D02704}" type="presParOf" srcId="{726336C6-1F8B-4CEA-8629-EA18EF0EF06A}" destId="{8CB4D61C-051B-4519-8EAB-05D3B344E83F}" srcOrd="0" destOrd="0" presId="urn:microsoft.com/office/officeart/2005/8/layout/pList2#2"/>
    <dgm:cxn modelId="{3E56190E-6B14-4CBB-B26A-830BB1C3AC7E}" type="presParOf" srcId="{726336C6-1F8B-4CEA-8629-EA18EF0EF06A}" destId="{205AF843-DFCD-495B-BFA6-EF70F24A07EE}" srcOrd="1" destOrd="0" presId="urn:microsoft.com/office/officeart/2005/8/layout/pList2#2"/>
    <dgm:cxn modelId="{95C3C851-A115-47D1-88C6-021456680A76}" type="presParOf" srcId="{726336C6-1F8B-4CEA-8629-EA18EF0EF06A}" destId="{8106A19C-1645-465B-8AE7-BC623ED56460}" srcOrd="2" destOrd="0" presId="urn:microsoft.com/office/officeart/2005/8/layout/pList2#2"/>
    <dgm:cxn modelId="{961F8084-D866-4A6B-8AE8-4184933771E2}" type="presParOf" srcId="{0E89826A-A879-496D-B625-6FD94E4B0DCD}" destId="{5AF208F4-7AF7-4E09-B6D8-89AA2CD79208}" srcOrd="5" destOrd="0" presId="urn:microsoft.com/office/officeart/2005/8/layout/pList2#2"/>
    <dgm:cxn modelId="{0B567AE2-2C9F-4F18-A8B3-D8142AA01757}" type="presParOf" srcId="{0E89826A-A879-496D-B625-6FD94E4B0DCD}" destId="{1B9DA396-EFD9-4D73-957F-42F9E85F2A0D}" srcOrd="6" destOrd="0" presId="urn:microsoft.com/office/officeart/2005/8/layout/pList2#2"/>
    <dgm:cxn modelId="{CD713BE7-330C-4F91-AAEA-5B984B98ADD0}" type="presParOf" srcId="{1B9DA396-EFD9-4D73-957F-42F9E85F2A0D}" destId="{1AFFB5A1-7BA3-4BBF-ACB8-56F656DB0B0E}" srcOrd="0" destOrd="0" presId="urn:microsoft.com/office/officeart/2005/8/layout/pList2#2"/>
    <dgm:cxn modelId="{EEF280FF-B7E4-4BFB-9DFD-9640933EEF22}" type="presParOf" srcId="{1B9DA396-EFD9-4D73-957F-42F9E85F2A0D}" destId="{877D4FD8-ADEE-442E-9D1F-90E3B3D2C70A}" srcOrd="1" destOrd="0" presId="urn:microsoft.com/office/officeart/2005/8/layout/pList2#2"/>
    <dgm:cxn modelId="{A6F2741A-813F-405B-B782-D8EF08BCB844}" type="presParOf" srcId="{1B9DA396-EFD9-4D73-957F-42F9E85F2A0D}" destId="{7268746B-1312-4E54-93AF-21F6FCD3B60D}" srcOrd="2" destOrd="0" presId="urn:microsoft.com/office/officeart/2005/8/layout/pList2#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CE87E65-776D-4D4A-A147-6D20197BA300}" type="doc">
      <dgm:prSet loTypeId="urn:microsoft.com/office/officeart/2005/8/layout/vList6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cs-CZ"/>
        </a:p>
      </dgm:t>
    </dgm:pt>
    <dgm:pt modelId="{004150CA-9288-4822-960C-5EF102A085D4}">
      <dgm:prSet phldrT="[Text]"/>
      <dgm:spPr/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stromové</a:t>
          </a:r>
          <a:endParaRPr lang="cs-CZ" dirty="0">
            <a:solidFill>
              <a:schemeClr val="tx1"/>
            </a:solidFill>
          </a:endParaRPr>
        </a:p>
      </dgm:t>
    </dgm:pt>
    <dgm:pt modelId="{6C179C86-1B32-4023-8988-E4FAC7C6E52E}" type="parTrans" cxnId="{DD34CFC4-5341-4269-B5BF-A52182568C85}">
      <dgm:prSet/>
      <dgm:spPr/>
      <dgm:t>
        <a:bodyPr/>
        <a:lstStyle/>
        <a:p>
          <a:endParaRPr lang="cs-CZ"/>
        </a:p>
      </dgm:t>
    </dgm:pt>
    <dgm:pt modelId="{53B2941C-32C7-47FF-8987-3BAC0A1C671A}" type="sibTrans" cxnId="{DD34CFC4-5341-4269-B5BF-A52182568C85}">
      <dgm:prSet/>
      <dgm:spPr/>
      <dgm:t>
        <a:bodyPr/>
        <a:lstStyle/>
        <a:p>
          <a:endParaRPr lang="cs-CZ"/>
        </a:p>
      </dgm:t>
    </dgm:pt>
    <dgm:pt modelId="{F2CEBA81-9D60-4252-B544-7E48587EBF5C}">
      <dgm:prSet phldrT="[Text]" phldr="1"/>
      <dgm:spPr/>
      <dgm:t>
        <a:bodyPr/>
        <a:lstStyle/>
        <a:p>
          <a:endParaRPr lang="cs-CZ" dirty="0"/>
        </a:p>
      </dgm:t>
    </dgm:pt>
    <dgm:pt modelId="{04D979CB-DE51-4E55-9708-6992FF42D9B8}" type="parTrans" cxnId="{DF5E67D6-DC8D-47FE-AEA5-D4444EC407A9}">
      <dgm:prSet/>
      <dgm:spPr/>
      <dgm:t>
        <a:bodyPr/>
        <a:lstStyle/>
        <a:p>
          <a:endParaRPr lang="cs-CZ"/>
        </a:p>
      </dgm:t>
    </dgm:pt>
    <dgm:pt modelId="{B482CFCD-697F-47C7-910D-45C5FBAD6968}" type="sibTrans" cxnId="{DF5E67D6-DC8D-47FE-AEA5-D4444EC407A9}">
      <dgm:prSet/>
      <dgm:spPr/>
      <dgm:t>
        <a:bodyPr/>
        <a:lstStyle/>
        <a:p>
          <a:endParaRPr lang="cs-CZ"/>
        </a:p>
      </dgm:t>
    </dgm:pt>
    <dgm:pt modelId="{4BD47BD1-3993-46A9-A7D1-C8F89697DAF6}">
      <dgm:prSet phldrT="[Text]" phldr="1"/>
      <dgm:spPr/>
      <dgm:t>
        <a:bodyPr/>
        <a:lstStyle/>
        <a:p>
          <a:endParaRPr lang="cs-CZ" dirty="0"/>
        </a:p>
      </dgm:t>
    </dgm:pt>
    <dgm:pt modelId="{8FB87DDF-A9E5-4691-B3A7-B7D524356385}" type="parTrans" cxnId="{9F0EDB37-8008-4EBE-9048-8EFD0C7CAD9F}">
      <dgm:prSet/>
      <dgm:spPr/>
      <dgm:t>
        <a:bodyPr/>
        <a:lstStyle/>
        <a:p>
          <a:endParaRPr lang="cs-CZ"/>
        </a:p>
      </dgm:t>
    </dgm:pt>
    <dgm:pt modelId="{006B5B3E-0A70-41B6-A2F4-2266CDFD6590}" type="sibTrans" cxnId="{9F0EDB37-8008-4EBE-9048-8EFD0C7CAD9F}">
      <dgm:prSet/>
      <dgm:spPr/>
      <dgm:t>
        <a:bodyPr/>
        <a:lstStyle/>
        <a:p>
          <a:endParaRPr lang="cs-CZ"/>
        </a:p>
      </dgm:t>
    </dgm:pt>
    <dgm:pt modelId="{8CFB4170-2FC1-496D-9137-851EEDA0B056}">
      <dgm:prSet phldrT="[Text]"/>
      <dgm:spPr/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pozemní</a:t>
          </a:r>
          <a:endParaRPr lang="cs-CZ" dirty="0">
            <a:solidFill>
              <a:schemeClr val="tx1"/>
            </a:solidFill>
          </a:endParaRPr>
        </a:p>
      </dgm:t>
    </dgm:pt>
    <dgm:pt modelId="{E4FB09D8-4C26-4BFD-A795-B76630594872}" type="parTrans" cxnId="{EC7BB9A7-D9D9-41DA-96D6-F3AB9D4C5962}">
      <dgm:prSet/>
      <dgm:spPr/>
      <dgm:t>
        <a:bodyPr/>
        <a:lstStyle/>
        <a:p>
          <a:endParaRPr lang="cs-CZ"/>
        </a:p>
      </dgm:t>
    </dgm:pt>
    <dgm:pt modelId="{18B22D2F-144C-41F5-A49E-23ECFF574C1D}" type="sibTrans" cxnId="{EC7BB9A7-D9D9-41DA-96D6-F3AB9D4C5962}">
      <dgm:prSet/>
      <dgm:spPr/>
      <dgm:t>
        <a:bodyPr/>
        <a:lstStyle/>
        <a:p>
          <a:endParaRPr lang="cs-CZ"/>
        </a:p>
      </dgm:t>
    </dgm:pt>
    <dgm:pt modelId="{1D159FD6-B67F-4A74-B619-FC8B26CD3CEB}">
      <dgm:prSet phldrT="[Text]" phldr="1"/>
      <dgm:spPr/>
      <dgm:t>
        <a:bodyPr/>
        <a:lstStyle/>
        <a:p>
          <a:endParaRPr lang="cs-CZ"/>
        </a:p>
      </dgm:t>
    </dgm:pt>
    <dgm:pt modelId="{B2A9B2A8-5227-40DF-B06D-C096875E0C0F}" type="parTrans" cxnId="{F531C307-F58F-4C8A-A569-C3889FE541AF}">
      <dgm:prSet/>
      <dgm:spPr/>
      <dgm:t>
        <a:bodyPr/>
        <a:lstStyle/>
        <a:p>
          <a:endParaRPr lang="cs-CZ"/>
        </a:p>
      </dgm:t>
    </dgm:pt>
    <dgm:pt modelId="{6111ECC9-6B58-4487-B9CE-0FCDA242FB74}" type="sibTrans" cxnId="{F531C307-F58F-4C8A-A569-C3889FE541AF}">
      <dgm:prSet/>
      <dgm:spPr/>
      <dgm:t>
        <a:bodyPr/>
        <a:lstStyle/>
        <a:p>
          <a:endParaRPr lang="cs-CZ"/>
        </a:p>
      </dgm:t>
    </dgm:pt>
    <dgm:pt modelId="{2688E525-C603-4869-9E8E-0ABFDD56327F}">
      <dgm:prSet phldrT="[Text]" phldr="1"/>
      <dgm:spPr/>
      <dgm:t>
        <a:bodyPr/>
        <a:lstStyle/>
        <a:p>
          <a:endParaRPr lang="cs-CZ"/>
        </a:p>
      </dgm:t>
    </dgm:pt>
    <dgm:pt modelId="{B035DDC5-018C-4AB9-85DC-7C7E96BBD394}" type="parTrans" cxnId="{CA5308B9-791A-4930-A58E-AD22BCC5B056}">
      <dgm:prSet/>
      <dgm:spPr/>
      <dgm:t>
        <a:bodyPr/>
        <a:lstStyle/>
        <a:p>
          <a:endParaRPr lang="cs-CZ"/>
        </a:p>
      </dgm:t>
    </dgm:pt>
    <dgm:pt modelId="{977A8BB5-3EFE-4BC2-BA35-AD6C0DAAD0DD}" type="sibTrans" cxnId="{CA5308B9-791A-4930-A58E-AD22BCC5B056}">
      <dgm:prSet/>
      <dgm:spPr/>
      <dgm:t>
        <a:bodyPr/>
        <a:lstStyle/>
        <a:p>
          <a:endParaRPr lang="cs-CZ"/>
        </a:p>
      </dgm:t>
    </dgm:pt>
    <dgm:pt modelId="{A53367C4-8BAB-4E64-8CD4-012D05F11CA4}">
      <dgm:prSet/>
      <dgm:spPr/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vodní</a:t>
          </a:r>
          <a:endParaRPr lang="cs-CZ" dirty="0">
            <a:solidFill>
              <a:schemeClr val="tx1"/>
            </a:solidFill>
          </a:endParaRPr>
        </a:p>
      </dgm:t>
    </dgm:pt>
    <dgm:pt modelId="{D82F0951-18C1-4595-B4EE-D2B3EC096168}" type="parTrans" cxnId="{426550A4-3429-480A-B639-5441B5DC9076}">
      <dgm:prSet/>
      <dgm:spPr/>
      <dgm:t>
        <a:bodyPr/>
        <a:lstStyle/>
        <a:p>
          <a:endParaRPr lang="cs-CZ"/>
        </a:p>
      </dgm:t>
    </dgm:pt>
    <dgm:pt modelId="{BA048FAD-D8FE-428A-9B88-B7FAC069CCA8}" type="sibTrans" cxnId="{426550A4-3429-480A-B639-5441B5DC9076}">
      <dgm:prSet/>
      <dgm:spPr/>
      <dgm:t>
        <a:bodyPr/>
        <a:lstStyle/>
        <a:p>
          <a:endParaRPr lang="cs-CZ"/>
        </a:p>
      </dgm:t>
    </dgm:pt>
    <dgm:pt modelId="{97672B25-DD0D-4292-82BE-72CF06F9CBD0}" type="pres">
      <dgm:prSet presAssocID="{0CE87E65-776D-4D4A-A147-6D20197BA300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9BCAB02C-6400-46C7-8D07-859A19E77856}" type="pres">
      <dgm:prSet presAssocID="{004150CA-9288-4822-960C-5EF102A085D4}" presName="linNode" presStyleCnt="0"/>
      <dgm:spPr/>
    </dgm:pt>
    <dgm:pt modelId="{C8DEA65F-DB25-4FC3-BB45-54C1A4C4D586}" type="pres">
      <dgm:prSet presAssocID="{004150CA-9288-4822-960C-5EF102A085D4}" presName="parentShp" presStyleLbl="node1" presStyleIdx="0" presStyleCnt="3" custLinFactNeighborY="-567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1F6E58C-6247-4AE8-B340-336882CB50E1}" type="pres">
      <dgm:prSet presAssocID="{004150CA-9288-4822-960C-5EF102A085D4}" presName="childShp" presStyleLbl="b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85D805A-7862-4E7D-A553-24A672464AB9}" type="pres">
      <dgm:prSet presAssocID="{53B2941C-32C7-47FF-8987-3BAC0A1C671A}" presName="spacing" presStyleCnt="0"/>
      <dgm:spPr/>
    </dgm:pt>
    <dgm:pt modelId="{086FF1FB-20F9-459B-BA01-C0B99D94366C}" type="pres">
      <dgm:prSet presAssocID="{A53367C4-8BAB-4E64-8CD4-012D05F11CA4}" presName="linNode" presStyleCnt="0"/>
      <dgm:spPr/>
    </dgm:pt>
    <dgm:pt modelId="{118BB554-6B25-4172-A5A7-A6BC79EE9CBA}" type="pres">
      <dgm:prSet presAssocID="{A53367C4-8BAB-4E64-8CD4-012D05F11CA4}" presName="parent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47AD369-A2B9-4A19-B0D6-40FCB04E3693}" type="pres">
      <dgm:prSet presAssocID="{A53367C4-8BAB-4E64-8CD4-012D05F11CA4}" presName="childShp" presStyleLbl="bgAccFollowNode1" presStyleIdx="1" presStyleCnt="3">
        <dgm:presLayoutVars>
          <dgm:bulletEnabled val="1"/>
        </dgm:presLayoutVars>
      </dgm:prSet>
      <dgm:spPr/>
    </dgm:pt>
    <dgm:pt modelId="{009A6D60-41CB-40AC-BCF4-F979ED4120B6}" type="pres">
      <dgm:prSet presAssocID="{BA048FAD-D8FE-428A-9B88-B7FAC069CCA8}" presName="spacing" presStyleCnt="0"/>
      <dgm:spPr/>
    </dgm:pt>
    <dgm:pt modelId="{55675757-1ED5-4A3E-9F6F-6058D1DE8E3F}" type="pres">
      <dgm:prSet presAssocID="{8CFB4170-2FC1-496D-9137-851EEDA0B056}" presName="linNode" presStyleCnt="0"/>
      <dgm:spPr/>
    </dgm:pt>
    <dgm:pt modelId="{49EAC97A-6A50-4835-B477-2BD6A1ACC009}" type="pres">
      <dgm:prSet presAssocID="{8CFB4170-2FC1-496D-9137-851EEDA0B056}" presName="parent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1344125-4D57-4F70-ADAC-7DEF5DB23269}" type="pres">
      <dgm:prSet presAssocID="{8CFB4170-2FC1-496D-9137-851EEDA0B056}" presName="childShp" presStyleLbl="b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531C307-F58F-4C8A-A569-C3889FE541AF}" srcId="{8CFB4170-2FC1-496D-9137-851EEDA0B056}" destId="{1D159FD6-B67F-4A74-B619-FC8B26CD3CEB}" srcOrd="0" destOrd="0" parTransId="{B2A9B2A8-5227-40DF-B06D-C096875E0C0F}" sibTransId="{6111ECC9-6B58-4487-B9CE-0FCDA242FB74}"/>
    <dgm:cxn modelId="{CA5308B9-791A-4930-A58E-AD22BCC5B056}" srcId="{8CFB4170-2FC1-496D-9137-851EEDA0B056}" destId="{2688E525-C603-4869-9E8E-0ABFDD56327F}" srcOrd="1" destOrd="0" parTransId="{B035DDC5-018C-4AB9-85DC-7C7E96BBD394}" sibTransId="{977A8BB5-3EFE-4BC2-BA35-AD6C0DAAD0DD}"/>
    <dgm:cxn modelId="{2C1B5A02-B304-4EE2-8B88-567831EECB8A}" type="presOf" srcId="{A53367C4-8BAB-4E64-8CD4-012D05F11CA4}" destId="{118BB554-6B25-4172-A5A7-A6BC79EE9CBA}" srcOrd="0" destOrd="0" presId="urn:microsoft.com/office/officeart/2005/8/layout/vList6"/>
    <dgm:cxn modelId="{51DC10C3-866F-4614-BB00-8047D52B9C0D}" type="presOf" srcId="{1D159FD6-B67F-4A74-B619-FC8B26CD3CEB}" destId="{91344125-4D57-4F70-ADAC-7DEF5DB23269}" srcOrd="0" destOrd="0" presId="urn:microsoft.com/office/officeart/2005/8/layout/vList6"/>
    <dgm:cxn modelId="{426550A4-3429-480A-B639-5441B5DC9076}" srcId="{0CE87E65-776D-4D4A-A147-6D20197BA300}" destId="{A53367C4-8BAB-4E64-8CD4-012D05F11CA4}" srcOrd="1" destOrd="0" parTransId="{D82F0951-18C1-4595-B4EE-D2B3EC096168}" sibTransId="{BA048FAD-D8FE-428A-9B88-B7FAC069CCA8}"/>
    <dgm:cxn modelId="{DF5E67D6-DC8D-47FE-AEA5-D4444EC407A9}" srcId="{004150CA-9288-4822-960C-5EF102A085D4}" destId="{F2CEBA81-9D60-4252-B544-7E48587EBF5C}" srcOrd="0" destOrd="0" parTransId="{04D979CB-DE51-4E55-9708-6992FF42D9B8}" sibTransId="{B482CFCD-697F-47C7-910D-45C5FBAD6968}"/>
    <dgm:cxn modelId="{C95AA0D8-2863-4E15-BCF2-B96C1CE9F2D2}" type="presOf" srcId="{4BD47BD1-3993-46A9-A7D1-C8F89697DAF6}" destId="{61F6E58C-6247-4AE8-B340-336882CB50E1}" srcOrd="0" destOrd="1" presId="urn:microsoft.com/office/officeart/2005/8/layout/vList6"/>
    <dgm:cxn modelId="{DD34CFC4-5341-4269-B5BF-A52182568C85}" srcId="{0CE87E65-776D-4D4A-A147-6D20197BA300}" destId="{004150CA-9288-4822-960C-5EF102A085D4}" srcOrd="0" destOrd="0" parTransId="{6C179C86-1B32-4023-8988-E4FAC7C6E52E}" sibTransId="{53B2941C-32C7-47FF-8987-3BAC0A1C671A}"/>
    <dgm:cxn modelId="{8BC01EDC-E730-4813-9B08-0983F85E3F74}" type="presOf" srcId="{F2CEBA81-9D60-4252-B544-7E48587EBF5C}" destId="{61F6E58C-6247-4AE8-B340-336882CB50E1}" srcOrd="0" destOrd="0" presId="urn:microsoft.com/office/officeart/2005/8/layout/vList6"/>
    <dgm:cxn modelId="{42AD6069-6E6F-4207-A4DB-E6C7685F000C}" type="presOf" srcId="{2688E525-C603-4869-9E8E-0ABFDD56327F}" destId="{91344125-4D57-4F70-ADAC-7DEF5DB23269}" srcOrd="0" destOrd="1" presId="urn:microsoft.com/office/officeart/2005/8/layout/vList6"/>
    <dgm:cxn modelId="{EC7BB9A7-D9D9-41DA-96D6-F3AB9D4C5962}" srcId="{0CE87E65-776D-4D4A-A147-6D20197BA300}" destId="{8CFB4170-2FC1-496D-9137-851EEDA0B056}" srcOrd="2" destOrd="0" parTransId="{E4FB09D8-4C26-4BFD-A795-B76630594872}" sibTransId="{18B22D2F-144C-41F5-A49E-23ECFF574C1D}"/>
    <dgm:cxn modelId="{9F0EDB37-8008-4EBE-9048-8EFD0C7CAD9F}" srcId="{004150CA-9288-4822-960C-5EF102A085D4}" destId="{4BD47BD1-3993-46A9-A7D1-C8F89697DAF6}" srcOrd="1" destOrd="0" parTransId="{8FB87DDF-A9E5-4691-B3A7-B7D524356385}" sibTransId="{006B5B3E-0A70-41B6-A2F4-2266CDFD6590}"/>
    <dgm:cxn modelId="{D3345790-A377-4197-AE0C-9693C272388A}" type="presOf" srcId="{004150CA-9288-4822-960C-5EF102A085D4}" destId="{C8DEA65F-DB25-4FC3-BB45-54C1A4C4D586}" srcOrd="0" destOrd="0" presId="urn:microsoft.com/office/officeart/2005/8/layout/vList6"/>
    <dgm:cxn modelId="{FE1CD311-77B5-4A59-99C6-9787C24882B4}" type="presOf" srcId="{0CE87E65-776D-4D4A-A147-6D20197BA300}" destId="{97672B25-DD0D-4292-82BE-72CF06F9CBD0}" srcOrd="0" destOrd="0" presId="urn:microsoft.com/office/officeart/2005/8/layout/vList6"/>
    <dgm:cxn modelId="{A61D3443-81F6-4B3E-980E-6F3DFBC36987}" type="presOf" srcId="{8CFB4170-2FC1-496D-9137-851EEDA0B056}" destId="{49EAC97A-6A50-4835-B477-2BD6A1ACC009}" srcOrd="0" destOrd="0" presId="urn:microsoft.com/office/officeart/2005/8/layout/vList6"/>
    <dgm:cxn modelId="{895CDA99-8A01-495F-8C30-5A1F597032DE}" type="presParOf" srcId="{97672B25-DD0D-4292-82BE-72CF06F9CBD0}" destId="{9BCAB02C-6400-46C7-8D07-859A19E77856}" srcOrd="0" destOrd="0" presId="urn:microsoft.com/office/officeart/2005/8/layout/vList6"/>
    <dgm:cxn modelId="{A81286C3-D646-41CA-86CB-7961974FE30D}" type="presParOf" srcId="{9BCAB02C-6400-46C7-8D07-859A19E77856}" destId="{C8DEA65F-DB25-4FC3-BB45-54C1A4C4D586}" srcOrd="0" destOrd="0" presId="urn:microsoft.com/office/officeart/2005/8/layout/vList6"/>
    <dgm:cxn modelId="{7A44EDCB-313D-4E01-A155-C19456816856}" type="presParOf" srcId="{9BCAB02C-6400-46C7-8D07-859A19E77856}" destId="{61F6E58C-6247-4AE8-B340-336882CB50E1}" srcOrd="1" destOrd="0" presId="urn:microsoft.com/office/officeart/2005/8/layout/vList6"/>
    <dgm:cxn modelId="{80EEAD41-26E4-489D-81C5-1828F2D58C34}" type="presParOf" srcId="{97672B25-DD0D-4292-82BE-72CF06F9CBD0}" destId="{F85D805A-7862-4E7D-A553-24A672464AB9}" srcOrd="1" destOrd="0" presId="urn:microsoft.com/office/officeart/2005/8/layout/vList6"/>
    <dgm:cxn modelId="{B0D6ACB2-A327-4465-BAD6-C816AC132625}" type="presParOf" srcId="{97672B25-DD0D-4292-82BE-72CF06F9CBD0}" destId="{086FF1FB-20F9-459B-BA01-C0B99D94366C}" srcOrd="2" destOrd="0" presId="urn:microsoft.com/office/officeart/2005/8/layout/vList6"/>
    <dgm:cxn modelId="{094823EF-06CA-4D69-85E8-5D85C3691D46}" type="presParOf" srcId="{086FF1FB-20F9-459B-BA01-C0B99D94366C}" destId="{118BB554-6B25-4172-A5A7-A6BC79EE9CBA}" srcOrd="0" destOrd="0" presId="urn:microsoft.com/office/officeart/2005/8/layout/vList6"/>
    <dgm:cxn modelId="{6D8702D4-9D00-470A-8905-948D8FBCECEA}" type="presParOf" srcId="{086FF1FB-20F9-459B-BA01-C0B99D94366C}" destId="{547AD369-A2B9-4A19-B0D6-40FCB04E3693}" srcOrd="1" destOrd="0" presId="urn:microsoft.com/office/officeart/2005/8/layout/vList6"/>
    <dgm:cxn modelId="{5962618D-46A5-4FCE-8D60-0434605D41FC}" type="presParOf" srcId="{97672B25-DD0D-4292-82BE-72CF06F9CBD0}" destId="{009A6D60-41CB-40AC-BCF4-F979ED4120B6}" srcOrd="3" destOrd="0" presId="urn:microsoft.com/office/officeart/2005/8/layout/vList6"/>
    <dgm:cxn modelId="{18536B34-05A3-4D10-BC83-9935709BD368}" type="presParOf" srcId="{97672B25-DD0D-4292-82BE-72CF06F9CBD0}" destId="{55675757-1ED5-4A3E-9F6F-6058D1DE8E3F}" srcOrd="4" destOrd="0" presId="urn:microsoft.com/office/officeart/2005/8/layout/vList6"/>
    <dgm:cxn modelId="{1BB914D5-9AE4-44C8-8D99-3335E989C4E9}" type="presParOf" srcId="{55675757-1ED5-4A3E-9F6F-6058D1DE8E3F}" destId="{49EAC97A-6A50-4835-B477-2BD6A1ACC009}" srcOrd="0" destOrd="0" presId="urn:microsoft.com/office/officeart/2005/8/layout/vList6"/>
    <dgm:cxn modelId="{2C388828-3B77-46DE-AE12-83105C782B99}" type="presParOf" srcId="{55675757-1ED5-4A3E-9F6F-6058D1DE8E3F}" destId="{91344125-4D57-4F70-ADAC-7DEF5DB23269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A91C376-A0B0-4BE1-B2BF-A20DE8135938}" type="doc">
      <dgm:prSet loTypeId="urn:microsoft.com/office/officeart/2005/8/layout/pList2#3" loCatId="list" qsTypeId="urn:microsoft.com/office/officeart/2005/8/quickstyle/simple1" qsCatId="simple" csTypeId="urn:microsoft.com/office/officeart/2005/8/colors/accent1_2" csCatId="accent1" phldr="1"/>
      <dgm:spPr/>
    </dgm:pt>
    <dgm:pt modelId="{0525DC4B-57BB-4F86-AEB0-CDF4CBF2D844}">
      <dgm:prSet phldrT="[Text]"/>
      <dgm:spPr/>
      <dgm:t>
        <a:bodyPr/>
        <a:lstStyle/>
        <a:p>
          <a:r>
            <a:rPr lang="cs-CZ" dirty="0" smtClean="0"/>
            <a:t>Ropucha obecná - bezocasá</a:t>
          </a:r>
          <a:endParaRPr lang="cs-CZ" dirty="0"/>
        </a:p>
      </dgm:t>
    </dgm:pt>
    <dgm:pt modelId="{0B7DFC95-D87C-47B0-8BAF-6516ABF3C411}" type="parTrans" cxnId="{E7FE1743-E1B1-42EF-B54C-52EFC7328C12}">
      <dgm:prSet/>
      <dgm:spPr/>
      <dgm:t>
        <a:bodyPr/>
        <a:lstStyle/>
        <a:p>
          <a:endParaRPr lang="cs-CZ"/>
        </a:p>
      </dgm:t>
    </dgm:pt>
    <dgm:pt modelId="{C0A521E6-1D6A-4D16-8B28-FF2A272E35FB}" type="sibTrans" cxnId="{E7FE1743-E1B1-42EF-B54C-52EFC7328C12}">
      <dgm:prSet/>
      <dgm:spPr/>
      <dgm:t>
        <a:bodyPr/>
        <a:lstStyle/>
        <a:p>
          <a:endParaRPr lang="cs-CZ"/>
        </a:p>
      </dgm:t>
    </dgm:pt>
    <dgm:pt modelId="{6EEEB8A6-25C6-40E0-8B7D-753FB8F7287C}">
      <dgm:prSet phldrT="[Text]"/>
      <dgm:spPr/>
      <dgm:t>
        <a:bodyPr/>
        <a:lstStyle/>
        <a:p>
          <a:r>
            <a:rPr lang="cs-CZ" dirty="0" smtClean="0"/>
            <a:t>Skokan hnědý - bezocasý</a:t>
          </a:r>
          <a:endParaRPr lang="cs-CZ" dirty="0"/>
        </a:p>
      </dgm:t>
    </dgm:pt>
    <dgm:pt modelId="{009EA8EC-8F2C-4780-ABB0-29A1F556F95C}" type="parTrans" cxnId="{910BE4E1-4A9D-4498-8477-007C88397634}">
      <dgm:prSet/>
      <dgm:spPr/>
      <dgm:t>
        <a:bodyPr/>
        <a:lstStyle/>
        <a:p>
          <a:endParaRPr lang="cs-CZ"/>
        </a:p>
      </dgm:t>
    </dgm:pt>
    <dgm:pt modelId="{EB705342-C031-4809-B155-AF890AA93E70}" type="sibTrans" cxnId="{910BE4E1-4A9D-4498-8477-007C88397634}">
      <dgm:prSet/>
      <dgm:spPr/>
      <dgm:t>
        <a:bodyPr/>
        <a:lstStyle/>
        <a:p>
          <a:endParaRPr lang="cs-CZ"/>
        </a:p>
      </dgm:t>
    </dgm:pt>
    <dgm:pt modelId="{4A4D63C8-6415-46F5-AA4B-C451A4B3C83D}">
      <dgm:prSet phldrT="[Text]"/>
      <dgm:spPr/>
      <dgm:t>
        <a:bodyPr/>
        <a:lstStyle/>
        <a:p>
          <a:r>
            <a:rPr lang="cs-CZ" dirty="0" smtClean="0"/>
            <a:t>Rosnička obecná - bezocasá</a:t>
          </a:r>
          <a:endParaRPr lang="cs-CZ" dirty="0"/>
        </a:p>
      </dgm:t>
    </dgm:pt>
    <dgm:pt modelId="{899129FE-0A42-4BD7-AEDE-01263E2C7190}" type="parTrans" cxnId="{EC5D2D08-C6E4-40C3-AA8B-52BC6660F793}">
      <dgm:prSet/>
      <dgm:spPr/>
      <dgm:t>
        <a:bodyPr/>
        <a:lstStyle/>
        <a:p>
          <a:endParaRPr lang="cs-CZ"/>
        </a:p>
      </dgm:t>
    </dgm:pt>
    <dgm:pt modelId="{A2228F3D-B7F5-4BA4-92D4-9D028FA968B8}" type="sibTrans" cxnId="{EC5D2D08-C6E4-40C3-AA8B-52BC6660F793}">
      <dgm:prSet/>
      <dgm:spPr/>
      <dgm:t>
        <a:bodyPr/>
        <a:lstStyle/>
        <a:p>
          <a:endParaRPr lang="cs-CZ"/>
        </a:p>
      </dgm:t>
    </dgm:pt>
    <dgm:pt modelId="{35C8BCB2-9E2B-4BFE-8C55-A23597A70981}" type="pres">
      <dgm:prSet presAssocID="{0A91C376-A0B0-4BE1-B2BF-A20DE8135938}" presName="Name0" presStyleCnt="0">
        <dgm:presLayoutVars>
          <dgm:dir/>
          <dgm:resizeHandles val="exact"/>
        </dgm:presLayoutVars>
      </dgm:prSet>
      <dgm:spPr/>
    </dgm:pt>
    <dgm:pt modelId="{EF9E1BE8-4578-4225-BCC4-492FC4FA5782}" type="pres">
      <dgm:prSet presAssocID="{0A91C376-A0B0-4BE1-B2BF-A20DE8135938}" presName="bkgdShp" presStyleLbl="alignAccFollowNode1" presStyleIdx="0" presStyleCnt="1" custLinFactNeighborX="-589" custLinFactNeighborY="-6226"/>
      <dgm:spPr/>
    </dgm:pt>
    <dgm:pt modelId="{78CE5432-79CB-4573-90CA-33BC25C35C0C}" type="pres">
      <dgm:prSet presAssocID="{0A91C376-A0B0-4BE1-B2BF-A20DE8135938}" presName="linComp" presStyleCnt="0"/>
      <dgm:spPr/>
    </dgm:pt>
    <dgm:pt modelId="{97B63E8A-B080-40D4-A81B-4CBFC15781BF}" type="pres">
      <dgm:prSet presAssocID="{0525DC4B-57BB-4F86-AEB0-CDF4CBF2D844}" presName="compNode" presStyleCnt="0"/>
      <dgm:spPr/>
    </dgm:pt>
    <dgm:pt modelId="{90BC8C78-A349-4673-A128-20BE6A3ADF6E}" type="pres">
      <dgm:prSet presAssocID="{0525DC4B-57BB-4F86-AEB0-CDF4CBF2D844}" presName="node" presStyleLbl="node1" presStyleIdx="0" presStyleCnt="3" custScaleY="22171" custLinFactNeighborX="-2209" custLinFactNeighborY="-5256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BC009F3-E110-42C8-8334-33ED6F041C2A}" type="pres">
      <dgm:prSet presAssocID="{0525DC4B-57BB-4F86-AEB0-CDF4CBF2D844}" presName="invisiNode" presStyleLbl="node1" presStyleIdx="0" presStyleCnt="3"/>
      <dgm:spPr/>
    </dgm:pt>
    <dgm:pt modelId="{159248BB-05CD-46A1-9D3C-4F1BB0611B40}" type="pres">
      <dgm:prSet presAssocID="{0525DC4B-57BB-4F86-AEB0-CDF4CBF2D844}" presName="imagNode" presStyleLbl="fgImgPlace1" presStyleIdx="0" presStyleCnt="3" custScaleX="102805" custScaleY="145139" custLinFactNeighborX="-722" custLinFactNeighborY="-38286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523EA2C3-918F-4236-A91D-5011ADF38739}" type="pres">
      <dgm:prSet presAssocID="{C0A521E6-1D6A-4D16-8B28-FF2A272E35FB}" presName="sibTrans" presStyleLbl="sibTrans2D1" presStyleIdx="0" presStyleCnt="0"/>
      <dgm:spPr/>
      <dgm:t>
        <a:bodyPr/>
        <a:lstStyle/>
        <a:p>
          <a:endParaRPr lang="cs-CZ"/>
        </a:p>
      </dgm:t>
    </dgm:pt>
    <dgm:pt modelId="{B0234EFB-9B14-4023-A0AE-747AEB0DB0B5}" type="pres">
      <dgm:prSet presAssocID="{6EEEB8A6-25C6-40E0-8B7D-753FB8F7287C}" presName="compNode" presStyleCnt="0"/>
      <dgm:spPr/>
    </dgm:pt>
    <dgm:pt modelId="{AC07108E-489F-47EA-B9DA-9F60B3970C6E}" type="pres">
      <dgm:prSet presAssocID="{6EEEB8A6-25C6-40E0-8B7D-753FB8F7287C}" presName="node" presStyleLbl="node1" presStyleIdx="1" presStyleCnt="3" custScaleY="22303" custLinFactNeighborX="-1320" custLinFactNeighborY="-4976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2379EBD-2D7D-4E49-A54C-E69C696262A0}" type="pres">
      <dgm:prSet presAssocID="{6EEEB8A6-25C6-40E0-8B7D-753FB8F7287C}" presName="invisiNode" presStyleLbl="node1" presStyleIdx="1" presStyleCnt="3"/>
      <dgm:spPr/>
    </dgm:pt>
    <dgm:pt modelId="{347782A2-8FD8-4EA6-B46A-0066BC513E24}" type="pres">
      <dgm:prSet presAssocID="{6EEEB8A6-25C6-40E0-8B7D-753FB8F7287C}" presName="imagNode" presStyleLbl="fgImgPlace1" presStyleIdx="1" presStyleCnt="3" custScaleY="143969" custLinFactNeighborX="-1320" custLinFactNeighborY="-38591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0E1C9913-29FE-43AF-8ADD-3413EAE3E521}" type="pres">
      <dgm:prSet presAssocID="{EB705342-C031-4809-B155-AF890AA93E70}" presName="sibTrans" presStyleLbl="sibTrans2D1" presStyleIdx="0" presStyleCnt="0"/>
      <dgm:spPr/>
      <dgm:t>
        <a:bodyPr/>
        <a:lstStyle/>
        <a:p>
          <a:endParaRPr lang="cs-CZ"/>
        </a:p>
      </dgm:t>
    </dgm:pt>
    <dgm:pt modelId="{D083F0B6-7324-42E6-8954-B704CCE994BC}" type="pres">
      <dgm:prSet presAssocID="{4A4D63C8-6415-46F5-AA4B-C451A4B3C83D}" presName="compNode" presStyleCnt="0"/>
      <dgm:spPr/>
    </dgm:pt>
    <dgm:pt modelId="{B4938020-647F-450E-A8E0-0E5548E4C160}" type="pres">
      <dgm:prSet presAssocID="{4A4D63C8-6415-46F5-AA4B-C451A4B3C83D}" presName="node" presStyleLbl="node1" presStyleIdx="2" presStyleCnt="3" custScaleY="27862" custLinFactNeighborX="-1581" custLinFactNeighborY="-4890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B0FEEB0-2CA2-4376-B324-3B903D1E40BB}" type="pres">
      <dgm:prSet presAssocID="{4A4D63C8-6415-46F5-AA4B-C451A4B3C83D}" presName="invisiNode" presStyleLbl="node1" presStyleIdx="2" presStyleCnt="3"/>
      <dgm:spPr/>
    </dgm:pt>
    <dgm:pt modelId="{E17480AB-50AA-4AF2-A725-108F6DD2AD0E}" type="pres">
      <dgm:prSet presAssocID="{4A4D63C8-6415-46F5-AA4B-C451A4B3C83D}" presName="imagNode" presStyleLbl="fgImgPlace1" presStyleIdx="2" presStyleCnt="3" custScaleY="139337" custLinFactNeighborX="-1581" custLinFactNeighborY="-32800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E7FE1743-E1B1-42EF-B54C-52EFC7328C12}" srcId="{0A91C376-A0B0-4BE1-B2BF-A20DE8135938}" destId="{0525DC4B-57BB-4F86-AEB0-CDF4CBF2D844}" srcOrd="0" destOrd="0" parTransId="{0B7DFC95-D87C-47B0-8BAF-6516ABF3C411}" sibTransId="{C0A521E6-1D6A-4D16-8B28-FF2A272E35FB}"/>
    <dgm:cxn modelId="{307CD210-C5F0-48E7-89AC-4E501E900BED}" type="presOf" srcId="{0525DC4B-57BB-4F86-AEB0-CDF4CBF2D844}" destId="{90BC8C78-A349-4673-A128-20BE6A3ADF6E}" srcOrd="0" destOrd="0" presId="urn:microsoft.com/office/officeart/2005/8/layout/pList2#3"/>
    <dgm:cxn modelId="{79954DC2-4BFB-4184-9696-FA9A8A42AB98}" type="presOf" srcId="{6EEEB8A6-25C6-40E0-8B7D-753FB8F7287C}" destId="{AC07108E-489F-47EA-B9DA-9F60B3970C6E}" srcOrd="0" destOrd="0" presId="urn:microsoft.com/office/officeart/2005/8/layout/pList2#3"/>
    <dgm:cxn modelId="{FC820FA6-EDC9-4921-A440-E06FC98768DD}" type="presOf" srcId="{C0A521E6-1D6A-4D16-8B28-FF2A272E35FB}" destId="{523EA2C3-918F-4236-A91D-5011ADF38739}" srcOrd="0" destOrd="0" presId="urn:microsoft.com/office/officeart/2005/8/layout/pList2#3"/>
    <dgm:cxn modelId="{12319A94-B512-4D81-AEDE-A84B3D7DFED9}" type="presOf" srcId="{4A4D63C8-6415-46F5-AA4B-C451A4B3C83D}" destId="{B4938020-647F-450E-A8E0-0E5548E4C160}" srcOrd="0" destOrd="0" presId="urn:microsoft.com/office/officeart/2005/8/layout/pList2#3"/>
    <dgm:cxn modelId="{C408CF57-00FB-4121-86CE-033875AB48F8}" type="presOf" srcId="{EB705342-C031-4809-B155-AF890AA93E70}" destId="{0E1C9913-29FE-43AF-8ADD-3413EAE3E521}" srcOrd="0" destOrd="0" presId="urn:microsoft.com/office/officeart/2005/8/layout/pList2#3"/>
    <dgm:cxn modelId="{910BE4E1-4A9D-4498-8477-007C88397634}" srcId="{0A91C376-A0B0-4BE1-B2BF-A20DE8135938}" destId="{6EEEB8A6-25C6-40E0-8B7D-753FB8F7287C}" srcOrd="1" destOrd="0" parTransId="{009EA8EC-8F2C-4780-ABB0-29A1F556F95C}" sibTransId="{EB705342-C031-4809-B155-AF890AA93E70}"/>
    <dgm:cxn modelId="{14ABE58D-AD7E-47E3-9B05-AD0F0D50249E}" type="presOf" srcId="{0A91C376-A0B0-4BE1-B2BF-A20DE8135938}" destId="{35C8BCB2-9E2B-4BFE-8C55-A23597A70981}" srcOrd="0" destOrd="0" presId="urn:microsoft.com/office/officeart/2005/8/layout/pList2#3"/>
    <dgm:cxn modelId="{EC5D2D08-C6E4-40C3-AA8B-52BC6660F793}" srcId="{0A91C376-A0B0-4BE1-B2BF-A20DE8135938}" destId="{4A4D63C8-6415-46F5-AA4B-C451A4B3C83D}" srcOrd="2" destOrd="0" parTransId="{899129FE-0A42-4BD7-AEDE-01263E2C7190}" sibTransId="{A2228F3D-B7F5-4BA4-92D4-9D028FA968B8}"/>
    <dgm:cxn modelId="{3F346F2F-26F9-4B7A-A44F-FC42400CAF7F}" type="presParOf" srcId="{35C8BCB2-9E2B-4BFE-8C55-A23597A70981}" destId="{EF9E1BE8-4578-4225-BCC4-492FC4FA5782}" srcOrd="0" destOrd="0" presId="urn:microsoft.com/office/officeart/2005/8/layout/pList2#3"/>
    <dgm:cxn modelId="{F21C654B-EFC2-491D-A58B-ED7AD04CCF5B}" type="presParOf" srcId="{35C8BCB2-9E2B-4BFE-8C55-A23597A70981}" destId="{78CE5432-79CB-4573-90CA-33BC25C35C0C}" srcOrd="1" destOrd="0" presId="urn:microsoft.com/office/officeart/2005/8/layout/pList2#3"/>
    <dgm:cxn modelId="{217BC6F0-D4BD-4446-A930-113C4CB08564}" type="presParOf" srcId="{78CE5432-79CB-4573-90CA-33BC25C35C0C}" destId="{97B63E8A-B080-40D4-A81B-4CBFC15781BF}" srcOrd="0" destOrd="0" presId="urn:microsoft.com/office/officeart/2005/8/layout/pList2#3"/>
    <dgm:cxn modelId="{C89243A7-592C-4AF9-BD25-C3D692A08C23}" type="presParOf" srcId="{97B63E8A-B080-40D4-A81B-4CBFC15781BF}" destId="{90BC8C78-A349-4673-A128-20BE6A3ADF6E}" srcOrd="0" destOrd="0" presId="urn:microsoft.com/office/officeart/2005/8/layout/pList2#3"/>
    <dgm:cxn modelId="{C7663BBF-0CA7-4A04-8C58-E0CE782CD9E1}" type="presParOf" srcId="{97B63E8A-B080-40D4-A81B-4CBFC15781BF}" destId="{4BC009F3-E110-42C8-8334-33ED6F041C2A}" srcOrd="1" destOrd="0" presId="urn:microsoft.com/office/officeart/2005/8/layout/pList2#3"/>
    <dgm:cxn modelId="{9DD4319C-5BAA-41EE-9F28-B32D3ED7A996}" type="presParOf" srcId="{97B63E8A-B080-40D4-A81B-4CBFC15781BF}" destId="{159248BB-05CD-46A1-9D3C-4F1BB0611B40}" srcOrd="2" destOrd="0" presId="urn:microsoft.com/office/officeart/2005/8/layout/pList2#3"/>
    <dgm:cxn modelId="{7BC82925-0176-4C18-AAF5-1207455009E7}" type="presParOf" srcId="{78CE5432-79CB-4573-90CA-33BC25C35C0C}" destId="{523EA2C3-918F-4236-A91D-5011ADF38739}" srcOrd="1" destOrd="0" presId="urn:microsoft.com/office/officeart/2005/8/layout/pList2#3"/>
    <dgm:cxn modelId="{D70CAE1D-E28E-4748-BCCD-FFC688EFDEEE}" type="presParOf" srcId="{78CE5432-79CB-4573-90CA-33BC25C35C0C}" destId="{B0234EFB-9B14-4023-A0AE-747AEB0DB0B5}" srcOrd="2" destOrd="0" presId="urn:microsoft.com/office/officeart/2005/8/layout/pList2#3"/>
    <dgm:cxn modelId="{BC0B9D46-BBA3-4D4F-89FF-3914BFA3F7D5}" type="presParOf" srcId="{B0234EFB-9B14-4023-A0AE-747AEB0DB0B5}" destId="{AC07108E-489F-47EA-B9DA-9F60B3970C6E}" srcOrd="0" destOrd="0" presId="urn:microsoft.com/office/officeart/2005/8/layout/pList2#3"/>
    <dgm:cxn modelId="{6B8FC5C7-5245-4A94-807F-9E8BC6CD246D}" type="presParOf" srcId="{B0234EFB-9B14-4023-A0AE-747AEB0DB0B5}" destId="{52379EBD-2D7D-4E49-A54C-E69C696262A0}" srcOrd="1" destOrd="0" presId="urn:microsoft.com/office/officeart/2005/8/layout/pList2#3"/>
    <dgm:cxn modelId="{05B3ECF9-C82D-4408-8AA9-1893AA13CF09}" type="presParOf" srcId="{B0234EFB-9B14-4023-A0AE-747AEB0DB0B5}" destId="{347782A2-8FD8-4EA6-B46A-0066BC513E24}" srcOrd="2" destOrd="0" presId="urn:microsoft.com/office/officeart/2005/8/layout/pList2#3"/>
    <dgm:cxn modelId="{1FB61F55-1D5A-44FD-AB59-67FF947A9DEC}" type="presParOf" srcId="{78CE5432-79CB-4573-90CA-33BC25C35C0C}" destId="{0E1C9913-29FE-43AF-8ADD-3413EAE3E521}" srcOrd="3" destOrd="0" presId="urn:microsoft.com/office/officeart/2005/8/layout/pList2#3"/>
    <dgm:cxn modelId="{4A0481A9-902B-4E1B-ABC1-E941FD7A917D}" type="presParOf" srcId="{78CE5432-79CB-4573-90CA-33BC25C35C0C}" destId="{D083F0B6-7324-42E6-8954-B704CCE994BC}" srcOrd="4" destOrd="0" presId="urn:microsoft.com/office/officeart/2005/8/layout/pList2#3"/>
    <dgm:cxn modelId="{E68E6CD1-1DA8-4D3D-91F7-EAFD95893AE0}" type="presParOf" srcId="{D083F0B6-7324-42E6-8954-B704CCE994BC}" destId="{B4938020-647F-450E-A8E0-0E5548E4C160}" srcOrd="0" destOrd="0" presId="urn:microsoft.com/office/officeart/2005/8/layout/pList2#3"/>
    <dgm:cxn modelId="{E785F3D0-1D3F-437C-B9F0-9152B2E7F944}" type="presParOf" srcId="{D083F0B6-7324-42E6-8954-B704CCE994BC}" destId="{8B0FEEB0-2CA2-4376-B324-3B903D1E40BB}" srcOrd="1" destOrd="0" presId="urn:microsoft.com/office/officeart/2005/8/layout/pList2#3"/>
    <dgm:cxn modelId="{017BDF0A-FD09-4910-B8A3-826C2A415113}" type="presParOf" srcId="{D083F0B6-7324-42E6-8954-B704CCE994BC}" destId="{E17480AB-50AA-4AF2-A725-108F6DD2AD0E}" srcOrd="2" destOrd="0" presId="urn:microsoft.com/office/officeart/2005/8/layout/pList2#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4C6F4C0-851A-4898-876A-90088D45BCF0}" type="doc">
      <dgm:prSet loTypeId="urn:microsoft.com/office/officeart/2005/8/layout/pList2#4" loCatId="list" qsTypeId="urn:microsoft.com/office/officeart/2005/8/quickstyle/simple1" qsCatId="simple" csTypeId="urn:microsoft.com/office/officeart/2005/8/colors/accent1_2" csCatId="accent1" phldr="1"/>
      <dgm:spPr/>
    </dgm:pt>
    <dgm:pt modelId="{E976D829-3E93-4DAB-9C30-D4639C758486}">
      <dgm:prSet phldrT="[Text]"/>
      <dgm:spPr/>
      <dgm:t>
        <a:bodyPr/>
        <a:lstStyle/>
        <a:p>
          <a:r>
            <a:rPr lang="cs-CZ" dirty="0" smtClean="0"/>
            <a:t>Čolek horský - ocasatý</a:t>
          </a:r>
          <a:endParaRPr lang="cs-CZ" dirty="0"/>
        </a:p>
      </dgm:t>
    </dgm:pt>
    <dgm:pt modelId="{3E0A0B0F-E4DE-49E1-A291-98B52063CC92}" type="parTrans" cxnId="{1D304D93-2F69-4AB6-8D50-6287A895D9B5}">
      <dgm:prSet/>
      <dgm:spPr/>
      <dgm:t>
        <a:bodyPr/>
        <a:lstStyle/>
        <a:p>
          <a:endParaRPr lang="cs-CZ"/>
        </a:p>
      </dgm:t>
    </dgm:pt>
    <dgm:pt modelId="{EEBBDB0B-B60D-45F9-AB6C-AD97D5B09E6C}" type="sibTrans" cxnId="{1D304D93-2F69-4AB6-8D50-6287A895D9B5}">
      <dgm:prSet/>
      <dgm:spPr/>
      <dgm:t>
        <a:bodyPr/>
        <a:lstStyle/>
        <a:p>
          <a:endParaRPr lang="cs-CZ"/>
        </a:p>
      </dgm:t>
    </dgm:pt>
    <dgm:pt modelId="{2D94585C-64CF-4758-B2AA-EBD6825EE88E}">
      <dgm:prSet phldrT="[Text]"/>
      <dgm:spPr/>
      <dgm:t>
        <a:bodyPr/>
        <a:lstStyle/>
        <a:p>
          <a:r>
            <a:rPr lang="cs-CZ" dirty="0" smtClean="0"/>
            <a:t>ropucha zelená - bezocasá</a:t>
          </a:r>
          <a:endParaRPr lang="cs-CZ" dirty="0"/>
        </a:p>
      </dgm:t>
    </dgm:pt>
    <dgm:pt modelId="{BD87C83C-BFFD-42DE-90F2-8D76D97AFE07}" type="parTrans" cxnId="{A4E49425-F9E2-484D-8558-82465462B22B}">
      <dgm:prSet/>
      <dgm:spPr/>
      <dgm:t>
        <a:bodyPr/>
        <a:lstStyle/>
        <a:p>
          <a:endParaRPr lang="cs-CZ"/>
        </a:p>
      </dgm:t>
    </dgm:pt>
    <dgm:pt modelId="{113768EE-27F2-46FD-8252-1FB1ACA1EFE7}" type="sibTrans" cxnId="{A4E49425-F9E2-484D-8558-82465462B22B}">
      <dgm:prSet/>
      <dgm:spPr/>
      <dgm:t>
        <a:bodyPr/>
        <a:lstStyle/>
        <a:p>
          <a:endParaRPr lang="cs-CZ"/>
        </a:p>
      </dgm:t>
    </dgm:pt>
    <dgm:pt modelId="{28EAD55E-A455-4170-9B5C-5D9EB811820E}">
      <dgm:prSet phldrT="[Text]"/>
      <dgm:spPr/>
      <dgm:t>
        <a:bodyPr/>
        <a:lstStyle/>
        <a:p>
          <a:r>
            <a:rPr lang="cs-CZ" dirty="0" smtClean="0"/>
            <a:t>Skokan zelený - bezocasý</a:t>
          </a:r>
          <a:endParaRPr lang="cs-CZ" dirty="0"/>
        </a:p>
      </dgm:t>
    </dgm:pt>
    <dgm:pt modelId="{E1811342-472C-4EE7-8BA3-6A79CBC09DDA}" type="parTrans" cxnId="{3E47E6E6-6A65-4908-AF35-396CD7E09139}">
      <dgm:prSet/>
      <dgm:spPr/>
      <dgm:t>
        <a:bodyPr/>
        <a:lstStyle/>
        <a:p>
          <a:endParaRPr lang="cs-CZ"/>
        </a:p>
      </dgm:t>
    </dgm:pt>
    <dgm:pt modelId="{578D7D67-EF15-47D6-B310-8BF2B2264A89}" type="sibTrans" cxnId="{3E47E6E6-6A65-4908-AF35-396CD7E09139}">
      <dgm:prSet/>
      <dgm:spPr/>
      <dgm:t>
        <a:bodyPr/>
        <a:lstStyle/>
        <a:p>
          <a:endParaRPr lang="cs-CZ"/>
        </a:p>
      </dgm:t>
    </dgm:pt>
    <dgm:pt modelId="{795260B1-BB9A-4730-B914-3E26D2395421}">
      <dgm:prSet/>
      <dgm:spPr/>
      <dgm:t>
        <a:bodyPr/>
        <a:lstStyle/>
        <a:p>
          <a:r>
            <a:rPr lang="cs-CZ" dirty="0" smtClean="0"/>
            <a:t>Mlok skvrnitý - ocasatý</a:t>
          </a:r>
          <a:endParaRPr lang="cs-CZ" dirty="0"/>
        </a:p>
      </dgm:t>
    </dgm:pt>
    <dgm:pt modelId="{2AB05812-6E83-492B-8358-CC6B04DD42B1}" type="parTrans" cxnId="{496B1A28-BF6F-470A-A062-7A8EF5732736}">
      <dgm:prSet/>
      <dgm:spPr/>
      <dgm:t>
        <a:bodyPr/>
        <a:lstStyle/>
        <a:p>
          <a:endParaRPr lang="cs-CZ"/>
        </a:p>
      </dgm:t>
    </dgm:pt>
    <dgm:pt modelId="{AC74A402-6761-4122-B6D8-93246809F1DC}" type="sibTrans" cxnId="{496B1A28-BF6F-470A-A062-7A8EF5732736}">
      <dgm:prSet/>
      <dgm:spPr/>
      <dgm:t>
        <a:bodyPr/>
        <a:lstStyle/>
        <a:p>
          <a:endParaRPr lang="cs-CZ"/>
        </a:p>
      </dgm:t>
    </dgm:pt>
    <dgm:pt modelId="{9B680DE4-5268-4063-B600-FCEC349825CB}" type="pres">
      <dgm:prSet presAssocID="{04C6F4C0-851A-4898-876A-90088D45BCF0}" presName="Name0" presStyleCnt="0">
        <dgm:presLayoutVars>
          <dgm:dir/>
          <dgm:resizeHandles val="exact"/>
        </dgm:presLayoutVars>
      </dgm:prSet>
      <dgm:spPr/>
    </dgm:pt>
    <dgm:pt modelId="{759F8274-EEDB-4D01-A73C-9354BFD204FA}" type="pres">
      <dgm:prSet presAssocID="{04C6F4C0-851A-4898-876A-90088D45BCF0}" presName="bkgdShp" presStyleLbl="alignAccFollowNode1" presStyleIdx="0" presStyleCnt="1" custLinFactY="100000" custLinFactNeighborX="-12605" custLinFactNeighborY="128102"/>
      <dgm:spPr/>
    </dgm:pt>
    <dgm:pt modelId="{0E89826A-A879-496D-B625-6FD94E4B0DCD}" type="pres">
      <dgm:prSet presAssocID="{04C6F4C0-851A-4898-876A-90088D45BCF0}" presName="linComp" presStyleCnt="0"/>
      <dgm:spPr/>
    </dgm:pt>
    <dgm:pt modelId="{7495D566-F85A-43EE-A8AD-CC8D33882DED}" type="pres">
      <dgm:prSet presAssocID="{795260B1-BB9A-4730-B914-3E26D2395421}" presName="compNode" presStyleCnt="0"/>
      <dgm:spPr/>
    </dgm:pt>
    <dgm:pt modelId="{E1E52F3F-1974-48D7-87F6-20DA943A6490}" type="pres">
      <dgm:prSet presAssocID="{795260B1-BB9A-4730-B914-3E26D2395421}" presName="node" presStyleLbl="node1" presStyleIdx="0" presStyleCnt="4" custScaleY="3722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D45BB5-1721-475E-B6FB-F492DE471986}" type="pres">
      <dgm:prSet presAssocID="{795260B1-BB9A-4730-B914-3E26D2395421}" presName="invisiNode" presStyleLbl="node1" presStyleIdx="0" presStyleCnt="4"/>
      <dgm:spPr/>
    </dgm:pt>
    <dgm:pt modelId="{BC65DA51-D6A3-4323-80D6-BE67A31FD715}" type="pres">
      <dgm:prSet presAssocID="{795260B1-BB9A-4730-B914-3E26D2395421}" presName="imagNode" presStyleLbl="fgImgPlace1" presStyleIdx="0" presStyleCnt="4" custScaleY="18905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5A577958-29E8-4FF3-A4F4-4AB8658420C9}" type="pres">
      <dgm:prSet presAssocID="{AC74A402-6761-4122-B6D8-93246809F1DC}" presName="sibTrans" presStyleLbl="sibTrans2D1" presStyleIdx="0" presStyleCnt="0"/>
      <dgm:spPr/>
      <dgm:t>
        <a:bodyPr/>
        <a:lstStyle/>
        <a:p>
          <a:endParaRPr lang="cs-CZ"/>
        </a:p>
      </dgm:t>
    </dgm:pt>
    <dgm:pt modelId="{2ED39973-BD4C-44C9-A2A4-49F641377023}" type="pres">
      <dgm:prSet presAssocID="{E976D829-3E93-4DAB-9C30-D4639C758486}" presName="compNode" presStyleCnt="0"/>
      <dgm:spPr/>
    </dgm:pt>
    <dgm:pt modelId="{30322347-E94E-4F2A-9676-99B0B454D342}" type="pres">
      <dgm:prSet presAssocID="{E976D829-3E93-4DAB-9C30-D4639C758486}" presName="node" presStyleLbl="node1" presStyleIdx="1" presStyleCnt="4" custScaleY="3233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238E47B-56FE-473E-AC89-F20DE3BFF45D}" type="pres">
      <dgm:prSet presAssocID="{E976D829-3E93-4DAB-9C30-D4639C758486}" presName="invisiNode" presStyleLbl="node1" presStyleIdx="1" presStyleCnt="4"/>
      <dgm:spPr/>
    </dgm:pt>
    <dgm:pt modelId="{2912C838-73CC-46B7-AD3D-8C9EE3B77F6E}" type="pres">
      <dgm:prSet presAssocID="{E976D829-3E93-4DAB-9C30-D4639C758486}" presName="imagNode" presStyleLbl="fgImgPlace1" presStyleIdx="1" presStyleCnt="4" custScaleY="198832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39C898AA-7E03-4DA5-98FF-06683BC866DA}" type="pres">
      <dgm:prSet presAssocID="{EEBBDB0B-B60D-45F9-AB6C-AD97D5B09E6C}" presName="sibTrans" presStyleLbl="sibTrans2D1" presStyleIdx="0" presStyleCnt="0"/>
      <dgm:spPr/>
      <dgm:t>
        <a:bodyPr/>
        <a:lstStyle/>
        <a:p>
          <a:endParaRPr lang="cs-CZ"/>
        </a:p>
      </dgm:t>
    </dgm:pt>
    <dgm:pt modelId="{726336C6-1F8B-4CEA-8629-EA18EF0EF06A}" type="pres">
      <dgm:prSet presAssocID="{2D94585C-64CF-4758-B2AA-EBD6825EE88E}" presName="compNode" presStyleCnt="0"/>
      <dgm:spPr/>
    </dgm:pt>
    <dgm:pt modelId="{8CB4D61C-051B-4519-8EAB-05D3B344E83F}" type="pres">
      <dgm:prSet presAssocID="{2D94585C-64CF-4758-B2AA-EBD6825EE88E}" presName="node" presStyleLbl="node1" presStyleIdx="2" presStyleCnt="4" custScaleY="3233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05AF843-DFCD-495B-BFA6-EF70F24A07EE}" type="pres">
      <dgm:prSet presAssocID="{2D94585C-64CF-4758-B2AA-EBD6825EE88E}" presName="invisiNode" presStyleLbl="node1" presStyleIdx="2" presStyleCnt="4"/>
      <dgm:spPr/>
    </dgm:pt>
    <dgm:pt modelId="{8106A19C-1645-465B-8AE7-BC623ED56460}" type="pres">
      <dgm:prSet presAssocID="{2D94585C-64CF-4758-B2AA-EBD6825EE88E}" presName="imagNode" presStyleLbl="fgImgPlace1" presStyleIdx="2" presStyleCnt="4" custScaleY="197093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5AF208F4-7AF7-4E09-B6D8-89AA2CD79208}" type="pres">
      <dgm:prSet presAssocID="{113768EE-27F2-46FD-8252-1FB1ACA1EFE7}" presName="sibTrans" presStyleLbl="sibTrans2D1" presStyleIdx="0" presStyleCnt="0"/>
      <dgm:spPr/>
      <dgm:t>
        <a:bodyPr/>
        <a:lstStyle/>
        <a:p>
          <a:endParaRPr lang="cs-CZ"/>
        </a:p>
      </dgm:t>
    </dgm:pt>
    <dgm:pt modelId="{1B9DA396-EFD9-4D73-957F-42F9E85F2A0D}" type="pres">
      <dgm:prSet presAssocID="{28EAD55E-A455-4170-9B5C-5D9EB811820E}" presName="compNode" presStyleCnt="0"/>
      <dgm:spPr/>
    </dgm:pt>
    <dgm:pt modelId="{1AFFB5A1-7BA3-4BBF-ACB8-56F656DB0B0E}" type="pres">
      <dgm:prSet presAssocID="{28EAD55E-A455-4170-9B5C-5D9EB811820E}" presName="node" presStyleLbl="node1" presStyleIdx="3" presStyleCnt="4" custScaleY="3047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77D4FD8-ADEE-442E-9D1F-90E3B3D2C70A}" type="pres">
      <dgm:prSet presAssocID="{28EAD55E-A455-4170-9B5C-5D9EB811820E}" presName="invisiNode" presStyleLbl="node1" presStyleIdx="3" presStyleCnt="4"/>
      <dgm:spPr/>
    </dgm:pt>
    <dgm:pt modelId="{7268746B-1312-4E54-93AF-21F6FCD3B60D}" type="pres">
      <dgm:prSet presAssocID="{28EAD55E-A455-4170-9B5C-5D9EB811820E}" presName="imagNode" presStyleLbl="fgImgPlace1" presStyleIdx="3" presStyleCnt="4" custScaleY="201315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</dgm:ptLst>
  <dgm:cxnLst>
    <dgm:cxn modelId="{6A3723B6-7EC0-4317-95CB-C6A09CCFC12B}" type="presOf" srcId="{113768EE-27F2-46FD-8252-1FB1ACA1EFE7}" destId="{5AF208F4-7AF7-4E09-B6D8-89AA2CD79208}" srcOrd="0" destOrd="0" presId="urn:microsoft.com/office/officeart/2005/8/layout/pList2#4"/>
    <dgm:cxn modelId="{496B1A28-BF6F-470A-A062-7A8EF5732736}" srcId="{04C6F4C0-851A-4898-876A-90088D45BCF0}" destId="{795260B1-BB9A-4730-B914-3E26D2395421}" srcOrd="0" destOrd="0" parTransId="{2AB05812-6E83-492B-8358-CC6B04DD42B1}" sibTransId="{AC74A402-6761-4122-B6D8-93246809F1DC}"/>
    <dgm:cxn modelId="{CCB35998-FCAF-4494-A2FF-348394CEB90F}" type="presOf" srcId="{E976D829-3E93-4DAB-9C30-D4639C758486}" destId="{30322347-E94E-4F2A-9676-99B0B454D342}" srcOrd="0" destOrd="0" presId="urn:microsoft.com/office/officeart/2005/8/layout/pList2#4"/>
    <dgm:cxn modelId="{641360E9-4922-4AAC-8D05-8F946EABE747}" type="presOf" srcId="{795260B1-BB9A-4730-B914-3E26D2395421}" destId="{E1E52F3F-1974-48D7-87F6-20DA943A6490}" srcOrd="0" destOrd="0" presId="urn:microsoft.com/office/officeart/2005/8/layout/pList2#4"/>
    <dgm:cxn modelId="{D7E0285E-BA96-4D3B-B898-4ED91DAAACE2}" type="presOf" srcId="{EEBBDB0B-B60D-45F9-AB6C-AD97D5B09E6C}" destId="{39C898AA-7E03-4DA5-98FF-06683BC866DA}" srcOrd="0" destOrd="0" presId="urn:microsoft.com/office/officeart/2005/8/layout/pList2#4"/>
    <dgm:cxn modelId="{C00B0B66-2B2A-4375-80EC-6CA17A7BC91C}" type="presOf" srcId="{AC74A402-6761-4122-B6D8-93246809F1DC}" destId="{5A577958-29E8-4FF3-A4F4-4AB8658420C9}" srcOrd="0" destOrd="0" presId="urn:microsoft.com/office/officeart/2005/8/layout/pList2#4"/>
    <dgm:cxn modelId="{563A24EF-A8F6-429B-98E2-EE10A58C440E}" type="presOf" srcId="{2D94585C-64CF-4758-B2AA-EBD6825EE88E}" destId="{8CB4D61C-051B-4519-8EAB-05D3B344E83F}" srcOrd="0" destOrd="0" presId="urn:microsoft.com/office/officeart/2005/8/layout/pList2#4"/>
    <dgm:cxn modelId="{B391F6F6-32BD-490F-A7BD-22F68828192F}" type="presOf" srcId="{28EAD55E-A455-4170-9B5C-5D9EB811820E}" destId="{1AFFB5A1-7BA3-4BBF-ACB8-56F656DB0B0E}" srcOrd="0" destOrd="0" presId="urn:microsoft.com/office/officeart/2005/8/layout/pList2#4"/>
    <dgm:cxn modelId="{A4E49425-F9E2-484D-8558-82465462B22B}" srcId="{04C6F4C0-851A-4898-876A-90088D45BCF0}" destId="{2D94585C-64CF-4758-B2AA-EBD6825EE88E}" srcOrd="2" destOrd="0" parTransId="{BD87C83C-BFFD-42DE-90F2-8D76D97AFE07}" sibTransId="{113768EE-27F2-46FD-8252-1FB1ACA1EFE7}"/>
    <dgm:cxn modelId="{3E47E6E6-6A65-4908-AF35-396CD7E09139}" srcId="{04C6F4C0-851A-4898-876A-90088D45BCF0}" destId="{28EAD55E-A455-4170-9B5C-5D9EB811820E}" srcOrd="3" destOrd="0" parTransId="{E1811342-472C-4EE7-8BA3-6A79CBC09DDA}" sibTransId="{578D7D67-EF15-47D6-B310-8BF2B2264A89}"/>
    <dgm:cxn modelId="{386BBA29-3270-4CB8-979B-EDBE1D3443D7}" type="presOf" srcId="{04C6F4C0-851A-4898-876A-90088D45BCF0}" destId="{9B680DE4-5268-4063-B600-FCEC349825CB}" srcOrd="0" destOrd="0" presId="urn:microsoft.com/office/officeart/2005/8/layout/pList2#4"/>
    <dgm:cxn modelId="{1D304D93-2F69-4AB6-8D50-6287A895D9B5}" srcId="{04C6F4C0-851A-4898-876A-90088D45BCF0}" destId="{E976D829-3E93-4DAB-9C30-D4639C758486}" srcOrd="1" destOrd="0" parTransId="{3E0A0B0F-E4DE-49E1-A291-98B52063CC92}" sibTransId="{EEBBDB0B-B60D-45F9-AB6C-AD97D5B09E6C}"/>
    <dgm:cxn modelId="{5E51A625-7FC4-41E9-BE9A-629B553CA1CD}" type="presParOf" srcId="{9B680DE4-5268-4063-B600-FCEC349825CB}" destId="{759F8274-EEDB-4D01-A73C-9354BFD204FA}" srcOrd="0" destOrd="0" presId="urn:microsoft.com/office/officeart/2005/8/layout/pList2#4"/>
    <dgm:cxn modelId="{229B5BE4-60FC-4D67-A411-AB8B1219E1D9}" type="presParOf" srcId="{9B680DE4-5268-4063-B600-FCEC349825CB}" destId="{0E89826A-A879-496D-B625-6FD94E4B0DCD}" srcOrd="1" destOrd="0" presId="urn:microsoft.com/office/officeart/2005/8/layout/pList2#4"/>
    <dgm:cxn modelId="{312148A8-8DEB-486E-898C-1562B1753B41}" type="presParOf" srcId="{0E89826A-A879-496D-B625-6FD94E4B0DCD}" destId="{7495D566-F85A-43EE-A8AD-CC8D33882DED}" srcOrd="0" destOrd="0" presId="urn:microsoft.com/office/officeart/2005/8/layout/pList2#4"/>
    <dgm:cxn modelId="{8872511D-ED69-4985-96CF-7EB0CF3AC858}" type="presParOf" srcId="{7495D566-F85A-43EE-A8AD-CC8D33882DED}" destId="{E1E52F3F-1974-48D7-87F6-20DA943A6490}" srcOrd="0" destOrd="0" presId="urn:microsoft.com/office/officeart/2005/8/layout/pList2#4"/>
    <dgm:cxn modelId="{415D5A23-6771-494D-B54C-BBDEBD837AC5}" type="presParOf" srcId="{7495D566-F85A-43EE-A8AD-CC8D33882DED}" destId="{DDD45BB5-1721-475E-B6FB-F492DE471986}" srcOrd="1" destOrd="0" presId="urn:microsoft.com/office/officeart/2005/8/layout/pList2#4"/>
    <dgm:cxn modelId="{7B64B01C-3CCF-48BE-A59B-2C64158D24D3}" type="presParOf" srcId="{7495D566-F85A-43EE-A8AD-CC8D33882DED}" destId="{BC65DA51-D6A3-4323-80D6-BE67A31FD715}" srcOrd="2" destOrd="0" presId="urn:microsoft.com/office/officeart/2005/8/layout/pList2#4"/>
    <dgm:cxn modelId="{681DBA70-F140-4C8F-ABDC-D6ECE198B42C}" type="presParOf" srcId="{0E89826A-A879-496D-B625-6FD94E4B0DCD}" destId="{5A577958-29E8-4FF3-A4F4-4AB8658420C9}" srcOrd="1" destOrd="0" presId="urn:microsoft.com/office/officeart/2005/8/layout/pList2#4"/>
    <dgm:cxn modelId="{05FCB6C5-0753-440F-9B2B-67185E5649F4}" type="presParOf" srcId="{0E89826A-A879-496D-B625-6FD94E4B0DCD}" destId="{2ED39973-BD4C-44C9-A2A4-49F641377023}" srcOrd="2" destOrd="0" presId="urn:microsoft.com/office/officeart/2005/8/layout/pList2#4"/>
    <dgm:cxn modelId="{712EA44C-67BD-441B-92DD-4C64784D908F}" type="presParOf" srcId="{2ED39973-BD4C-44C9-A2A4-49F641377023}" destId="{30322347-E94E-4F2A-9676-99B0B454D342}" srcOrd="0" destOrd="0" presId="urn:microsoft.com/office/officeart/2005/8/layout/pList2#4"/>
    <dgm:cxn modelId="{BC067ABA-8972-4812-B0E7-A081D429FD29}" type="presParOf" srcId="{2ED39973-BD4C-44C9-A2A4-49F641377023}" destId="{3238E47B-56FE-473E-AC89-F20DE3BFF45D}" srcOrd="1" destOrd="0" presId="urn:microsoft.com/office/officeart/2005/8/layout/pList2#4"/>
    <dgm:cxn modelId="{FA033571-DBB1-419E-8FCE-1D0536E3F5F1}" type="presParOf" srcId="{2ED39973-BD4C-44C9-A2A4-49F641377023}" destId="{2912C838-73CC-46B7-AD3D-8C9EE3B77F6E}" srcOrd="2" destOrd="0" presId="urn:microsoft.com/office/officeart/2005/8/layout/pList2#4"/>
    <dgm:cxn modelId="{E23D9E63-03A8-4398-8DA9-2810F7445885}" type="presParOf" srcId="{0E89826A-A879-496D-B625-6FD94E4B0DCD}" destId="{39C898AA-7E03-4DA5-98FF-06683BC866DA}" srcOrd="3" destOrd="0" presId="urn:microsoft.com/office/officeart/2005/8/layout/pList2#4"/>
    <dgm:cxn modelId="{C524A45E-D028-4BA8-9667-E9B8EFDB366A}" type="presParOf" srcId="{0E89826A-A879-496D-B625-6FD94E4B0DCD}" destId="{726336C6-1F8B-4CEA-8629-EA18EF0EF06A}" srcOrd="4" destOrd="0" presId="urn:microsoft.com/office/officeart/2005/8/layout/pList2#4"/>
    <dgm:cxn modelId="{2C313D60-C404-43CA-A6D7-9E99C9153EDA}" type="presParOf" srcId="{726336C6-1F8B-4CEA-8629-EA18EF0EF06A}" destId="{8CB4D61C-051B-4519-8EAB-05D3B344E83F}" srcOrd="0" destOrd="0" presId="urn:microsoft.com/office/officeart/2005/8/layout/pList2#4"/>
    <dgm:cxn modelId="{7D401177-A565-4823-A8AF-ECBCAFEF5AD0}" type="presParOf" srcId="{726336C6-1F8B-4CEA-8629-EA18EF0EF06A}" destId="{205AF843-DFCD-495B-BFA6-EF70F24A07EE}" srcOrd="1" destOrd="0" presId="urn:microsoft.com/office/officeart/2005/8/layout/pList2#4"/>
    <dgm:cxn modelId="{A14985A8-93A7-4396-B2EE-F2379E6F20F9}" type="presParOf" srcId="{726336C6-1F8B-4CEA-8629-EA18EF0EF06A}" destId="{8106A19C-1645-465B-8AE7-BC623ED56460}" srcOrd="2" destOrd="0" presId="urn:microsoft.com/office/officeart/2005/8/layout/pList2#4"/>
    <dgm:cxn modelId="{8D6E6503-B6EF-48DC-831F-1BB9A509001E}" type="presParOf" srcId="{0E89826A-A879-496D-B625-6FD94E4B0DCD}" destId="{5AF208F4-7AF7-4E09-B6D8-89AA2CD79208}" srcOrd="5" destOrd="0" presId="urn:microsoft.com/office/officeart/2005/8/layout/pList2#4"/>
    <dgm:cxn modelId="{E75A6949-CBDD-4ACA-8D60-01F8D4E19E62}" type="presParOf" srcId="{0E89826A-A879-496D-B625-6FD94E4B0DCD}" destId="{1B9DA396-EFD9-4D73-957F-42F9E85F2A0D}" srcOrd="6" destOrd="0" presId="urn:microsoft.com/office/officeart/2005/8/layout/pList2#4"/>
    <dgm:cxn modelId="{5236346A-6D44-4247-ADA2-49A29BA9D596}" type="presParOf" srcId="{1B9DA396-EFD9-4D73-957F-42F9E85F2A0D}" destId="{1AFFB5A1-7BA3-4BBF-ACB8-56F656DB0B0E}" srcOrd="0" destOrd="0" presId="urn:microsoft.com/office/officeart/2005/8/layout/pList2#4"/>
    <dgm:cxn modelId="{AA5E61DA-69C4-48F2-91D2-522902B29CFE}" type="presParOf" srcId="{1B9DA396-EFD9-4D73-957F-42F9E85F2A0D}" destId="{877D4FD8-ADEE-442E-9D1F-90E3B3D2C70A}" srcOrd="1" destOrd="0" presId="urn:microsoft.com/office/officeart/2005/8/layout/pList2#4"/>
    <dgm:cxn modelId="{ADB4316B-DBEE-4832-936D-2B2878706D39}" type="presParOf" srcId="{1B9DA396-EFD9-4D73-957F-42F9E85F2A0D}" destId="{7268746B-1312-4E54-93AF-21F6FCD3B60D}" srcOrd="2" destOrd="0" presId="urn:microsoft.com/office/officeart/2005/8/layout/pList2#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CE87E65-776D-4D4A-A147-6D20197BA300}" type="doc">
      <dgm:prSet loTypeId="urn:microsoft.com/office/officeart/2005/8/layout/vList6" loCatId="list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cs-CZ"/>
        </a:p>
      </dgm:t>
    </dgm:pt>
    <dgm:pt modelId="{004150CA-9288-4822-960C-5EF102A085D4}">
      <dgm:prSet phldrT="[Text]"/>
      <dgm:spPr/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stromové</a:t>
          </a:r>
          <a:endParaRPr lang="cs-CZ" dirty="0">
            <a:solidFill>
              <a:schemeClr val="tx1"/>
            </a:solidFill>
          </a:endParaRPr>
        </a:p>
      </dgm:t>
    </dgm:pt>
    <dgm:pt modelId="{6C179C86-1B32-4023-8988-E4FAC7C6E52E}" type="parTrans" cxnId="{DD34CFC4-5341-4269-B5BF-A52182568C85}">
      <dgm:prSet/>
      <dgm:spPr/>
      <dgm:t>
        <a:bodyPr/>
        <a:lstStyle/>
        <a:p>
          <a:endParaRPr lang="cs-CZ"/>
        </a:p>
      </dgm:t>
    </dgm:pt>
    <dgm:pt modelId="{53B2941C-32C7-47FF-8987-3BAC0A1C671A}" type="sibTrans" cxnId="{DD34CFC4-5341-4269-B5BF-A52182568C85}">
      <dgm:prSet/>
      <dgm:spPr/>
      <dgm:t>
        <a:bodyPr/>
        <a:lstStyle/>
        <a:p>
          <a:endParaRPr lang="cs-CZ"/>
        </a:p>
      </dgm:t>
    </dgm:pt>
    <dgm:pt modelId="{F2CEBA81-9D60-4252-B544-7E48587EBF5C}">
      <dgm:prSet phldrT="[Text]"/>
      <dgm:spPr/>
      <dgm:t>
        <a:bodyPr/>
        <a:lstStyle/>
        <a:p>
          <a:r>
            <a:rPr lang="cs-CZ" dirty="0" smtClean="0"/>
            <a:t>rosnička zelená</a:t>
          </a:r>
          <a:endParaRPr lang="cs-CZ" dirty="0"/>
        </a:p>
      </dgm:t>
    </dgm:pt>
    <dgm:pt modelId="{04D979CB-DE51-4E55-9708-6992FF42D9B8}" type="parTrans" cxnId="{DF5E67D6-DC8D-47FE-AEA5-D4444EC407A9}">
      <dgm:prSet/>
      <dgm:spPr/>
      <dgm:t>
        <a:bodyPr/>
        <a:lstStyle/>
        <a:p>
          <a:endParaRPr lang="cs-CZ"/>
        </a:p>
      </dgm:t>
    </dgm:pt>
    <dgm:pt modelId="{B482CFCD-697F-47C7-910D-45C5FBAD6968}" type="sibTrans" cxnId="{DF5E67D6-DC8D-47FE-AEA5-D4444EC407A9}">
      <dgm:prSet/>
      <dgm:spPr/>
      <dgm:t>
        <a:bodyPr/>
        <a:lstStyle/>
        <a:p>
          <a:endParaRPr lang="cs-CZ"/>
        </a:p>
      </dgm:t>
    </dgm:pt>
    <dgm:pt modelId="{4BD47BD1-3993-46A9-A7D1-C8F89697DAF6}">
      <dgm:prSet phldrT="[Text]" phldr="1"/>
      <dgm:spPr/>
      <dgm:t>
        <a:bodyPr/>
        <a:lstStyle/>
        <a:p>
          <a:endParaRPr lang="cs-CZ" dirty="0"/>
        </a:p>
      </dgm:t>
    </dgm:pt>
    <dgm:pt modelId="{8FB87DDF-A9E5-4691-B3A7-B7D524356385}" type="parTrans" cxnId="{9F0EDB37-8008-4EBE-9048-8EFD0C7CAD9F}">
      <dgm:prSet/>
      <dgm:spPr/>
      <dgm:t>
        <a:bodyPr/>
        <a:lstStyle/>
        <a:p>
          <a:endParaRPr lang="cs-CZ"/>
        </a:p>
      </dgm:t>
    </dgm:pt>
    <dgm:pt modelId="{006B5B3E-0A70-41B6-A2F4-2266CDFD6590}" type="sibTrans" cxnId="{9F0EDB37-8008-4EBE-9048-8EFD0C7CAD9F}">
      <dgm:prSet/>
      <dgm:spPr/>
      <dgm:t>
        <a:bodyPr/>
        <a:lstStyle/>
        <a:p>
          <a:endParaRPr lang="cs-CZ"/>
        </a:p>
      </dgm:t>
    </dgm:pt>
    <dgm:pt modelId="{8CFB4170-2FC1-496D-9137-851EEDA0B056}">
      <dgm:prSet phldrT="[Text]"/>
      <dgm:spPr/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pozemní</a:t>
          </a:r>
          <a:endParaRPr lang="cs-CZ" dirty="0">
            <a:solidFill>
              <a:schemeClr val="tx1"/>
            </a:solidFill>
          </a:endParaRPr>
        </a:p>
      </dgm:t>
    </dgm:pt>
    <dgm:pt modelId="{E4FB09D8-4C26-4BFD-A795-B76630594872}" type="parTrans" cxnId="{EC7BB9A7-D9D9-41DA-96D6-F3AB9D4C5962}">
      <dgm:prSet/>
      <dgm:spPr/>
      <dgm:t>
        <a:bodyPr/>
        <a:lstStyle/>
        <a:p>
          <a:endParaRPr lang="cs-CZ"/>
        </a:p>
      </dgm:t>
    </dgm:pt>
    <dgm:pt modelId="{18B22D2F-144C-41F5-A49E-23ECFF574C1D}" type="sibTrans" cxnId="{EC7BB9A7-D9D9-41DA-96D6-F3AB9D4C5962}">
      <dgm:prSet/>
      <dgm:spPr/>
      <dgm:t>
        <a:bodyPr/>
        <a:lstStyle/>
        <a:p>
          <a:endParaRPr lang="cs-CZ"/>
        </a:p>
      </dgm:t>
    </dgm:pt>
    <dgm:pt modelId="{1D159FD6-B67F-4A74-B619-FC8B26CD3CEB}">
      <dgm:prSet phldrT="[Text]"/>
      <dgm:spPr/>
      <dgm:t>
        <a:bodyPr/>
        <a:lstStyle/>
        <a:p>
          <a:r>
            <a:rPr lang="cs-CZ" dirty="0" smtClean="0"/>
            <a:t>ropucha obecná</a:t>
          </a:r>
          <a:endParaRPr lang="cs-CZ" dirty="0"/>
        </a:p>
      </dgm:t>
    </dgm:pt>
    <dgm:pt modelId="{B2A9B2A8-5227-40DF-B06D-C096875E0C0F}" type="parTrans" cxnId="{F531C307-F58F-4C8A-A569-C3889FE541AF}">
      <dgm:prSet/>
      <dgm:spPr/>
      <dgm:t>
        <a:bodyPr/>
        <a:lstStyle/>
        <a:p>
          <a:endParaRPr lang="cs-CZ"/>
        </a:p>
      </dgm:t>
    </dgm:pt>
    <dgm:pt modelId="{6111ECC9-6B58-4487-B9CE-0FCDA242FB74}" type="sibTrans" cxnId="{F531C307-F58F-4C8A-A569-C3889FE541AF}">
      <dgm:prSet/>
      <dgm:spPr/>
      <dgm:t>
        <a:bodyPr/>
        <a:lstStyle/>
        <a:p>
          <a:endParaRPr lang="cs-CZ"/>
        </a:p>
      </dgm:t>
    </dgm:pt>
    <dgm:pt modelId="{2688E525-C603-4869-9E8E-0ABFDD56327F}">
      <dgm:prSet phldrT="[Text]"/>
      <dgm:spPr/>
      <dgm:t>
        <a:bodyPr/>
        <a:lstStyle/>
        <a:p>
          <a:r>
            <a:rPr lang="cs-CZ" dirty="0" smtClean="0"/>
            <a:t>skokan hnědý</a:t>
          </a:r>
          <a:endParaRPr lang="cs-CZ" dirty="0"/>
        </a:p>
      </dgm:t>
    </dgm:pt>
    <dgm:pt modelId="{B035DDC5-018C-4AB9-85DC-7C7E96BBD394}" type="parTrans" cxnId="{CA5308B9-791A-4930-A58E-AD22BCC5B056}">
      <dgm:prSet/>
      <dgm:spPr/>
      <dgm:t>
        <a:bodyPr/>
        <a:lstStyle/>
        <a:p>
          <a:endParaRPr lang="cs-CZ"/>
        </a:p>
      </dgm:t>
    </dgm:pt>
    <dgm:pt modelId="{977A8BB5-3EFE-4BC2-BA35-AD6C0DAAD0DD}" type="sibTrans" cxnId="{CA5308B9-791A-4930-A58E-AD22BCC5B056}">
      <dgm:prSet/>
      <dgm:spPr/>
      <dgm:t>
        <a:bodyPr/>
        <a:lstStyle/>
        <a:p>
          <a:endParaRPr lang="cs-CZ"/>
        </a:p>
      </dgm:t>
    </dgm:pt>
    <dgm:pt modelId="{A53367C4-8BAB-4E64-8CD4-012D05F11CA4}">
      <dgm:prSet/>
      <dgm:spPr/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vodní</a:t>
          </a:r>
          <a:endParaRPr lang="cs-CZ" dirty="0">
            <a:solidFill>
              <a:schemeClr val="tx1"/>
            </a:solidFill>
          </a:endParaRPr>
        </a:p>
      </dgm:t>
    </dgm:pt>
    <dgm:pt modelId="{D82F0951-18C1-4595-B4EE-D2B3EC096168}" type="parTrans" cxnId="{426550A4-3429-480A-B639-5441B5DC9076}">
      <dgm:prSet/>
      <dgm:spPr/>
      <dgm:t>
        <a:bodyPr/>
        <a:lstStyle/>
        <a:p>
          <a:endParaRPr lang="cs-CZ"/>
        </a:p>
      </dgm:t>
    </dgm:pt>
    <dgm:pt modelId="{BA048FAD-D8FE-428A-9B88-B7FAC069CCA8}" type="sibTrans" cxnId="{426550A4-3429-480A-B639-5441B5DC9076}">
      <dgm:prSet/>
      <dgm:spPr/>
      <dgm:t>
        <a:bodyPr/>
        <a:lstStyle/>
        <a:p>
          <a:endParaRPr lang="cs-CZ"/>
        </a:p>
      </dgm:t>
    </dgm:pt>
    <dgm:pt modelId="{F931B6C9-E719-4EE6-AEC9-C27653B7A132}">
      <dgm:prSet/>
      <dgm:spPr/>
      <dgm:t>
        <a:bodyPr/>
        <a:lstStyle/>
        <a:p>
          <a:r>
            <a:rPr lang="cs-CZ" dirty="0" smtClean="0"/>
            <a:t>skokan zelený</a:t>
          </a:r>
          <a:endParaRPr lang="cs-CZ" dirty="0"/>
        </a:p>
      </dgm:t>
    </dgm:pt>
    <dgm:pt modelId="{888A060C-95C9-4832-B19D-5AA79D3E44BF}" type="parTrans" cxnId="{A602051F-2934-4365-A091-141EA07FCACC}">
      <dgm:prSet/>
      <dgm:spPr/>
      <dgm:t>
        <a:bodyPr/>
        <a:lstStyle/>
        <a:p>
          <a:endParaRPr lang="cs-CZ"/>
        </a:p>
      </dgm:t>
    </dgm:pt>
    <dgm:pt modelId="{A588D2DC-9088-426F-BEC0-1CBF4ED9F92F}" type="sibTrans" cxnId="{A602051F-2934-4365-A091-141EA07FCACC}">
      <dgm:prSet/>
      <dgm:spPr/>
      <dgm:t>
        <a:bodyPr/>
        <a:lstStyle/>
        <a:p>
          <a:endParaRPr lang="cs-CZ"/>
        </a:p>
      </dgm:t>
    </dgm:pt>
    <dgm:pt modelId="{4EEAD5FB-2381-4F43-B79A-22E6324E4332}">
      <dgm:prSet/>
      <dgm:spPr/>
      <dgm:t>
        <a:bodyPr/>
        <a:lstStyle/>
        <a:p>
          <a:r>
            <a:rPr lang="cs-CZ" dirty="0" smtClean="0"/>
            <a:t>kuňka žlutobřichá</a:t>
          </a:r>
          <a:endParaRPr lang="cs-CZ" dirty="0"/>
        </a:p>
      </dgm:t>
    </dgm:pt>
    <dgm:pt modelId="{4EB9D6E6-F2A0-4D50-A8A7-BAE70E3CF9E9}" type="parTrans" cxnId="{7C42C967-7981-45FC-AE65-01C8DC580FC7}">
      <dgm:prSet/>
      <dgm:spPr/>
      <dgm:t>
        <a:bodyPr/>
        <a:lstStyle/>
        <a:p>
          <a:endParaRPr lang="cs-CZ"/>
        </a:p>
      </dgm:t>
    </dgm:pt>
    <dgm:pt modelId="{8B778784-75E6-476C-AD97-4C2027CA9999}" type="sibTrans" cxnId="{7C42C967-7981-45FC-AE65-01C8DC580FC7}">
      <dgm:prSet/>
      <dgm:spPr/>
      <dgm:t>
        <a:bodyPr/>
        <a:lstStyle/>
        <a:p>
          <a:endParaRPr lang="cs-CZ"/>
        </a:p>
      </dgm:t>
    </dgm:pt>
    <dgm:pt modelId="{97672B25-DD0D-4292-82BE-72CF06F9CBD0}" type="pres">
      <dgm:prSet presAssocID="{0CE87E65-776D-4D4A-A147-6D20197BA300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9BCAB02C-6400-46C7-8D07-859A19E77856}" type="pres">
      <dgm:prSet presAssocID="{004150CA-9288-4822-960C-5EF102A085D4}" presName="linNode" presStyleCnt="0"/>
      <dgm:spPr/>
    </dgm:pt>
    <dgm:pt modelId="{C8DEA65F-DB25-4FC3-BB45-54C1A4C4D586}" type="pres">
      <dgm:prSet presAssocID="{004150CA-9288-4822-960C-5EF102A085D4}" presName="parentShp" presStyleLbl="node1" presStyleIdx="0" presStyleCnt="3" custLinFactNeighborX="-132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1F6E58C-6247-4AE8-B340-336882CB50E1}" type="pres">
      <dgm:prSet presAssocID="{004150CA-9288-4822-960C-5EF102A085D4}" presName="childShp" presStyleLbl="b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85D805A-7862-4E7D-A553-24A672464AB9}" type="pres">
      <dgm:prSet presAssocID="{53B2941C-32C7-47FF-8987-3BAC0A1C671A}" presName="spacing" presStyleCnt="0"/>
      <dgm:spPr/>
    </dgm:pt>
    <dgm:pt modelId="{086FF1FB-20F9-459B-BA01-C0B99D94366C}" type="pres">
      <dgm:prSet presAssocID="{A53367C4-8BAB-4E64-8CD4-012D05F11CA4}" presName="linNode" presStyleCnt="0"/>
      <dgm:spPr/>
    </dgm:pt>
    <dgm:pt modelId="{118BB554-6B25-4172-A5A7-A6BC79EE9CBA}" type="pres">
      <dgm:prSet presAssocID="{A53367C4-8BAB-4E64-8CD4-012D05F11CA4}" presName="parent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47AD369-A2B9-4A19-B0D6-40FCB04E3693}" type="pres">
      <dgm:prSet presAssocID="{A53367C4-8BAB-4E64-8CD4-012D05F11CA4}" presName="childShp" presStyleLbl="b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09A6D60-41CB-40AC-BCF4-F979ED4120B6}" type="pres">
      <dgm:prSet presAssocID="{BA048FAD-D8FE-428A-9B88-B7FAC069CCA8}" presName="spacing" presStyleCnt="0"/>
      <dgm:spPr/>
    </dgm:pt>
    <dgm:pt modelId="{55675757-1ED5-4A3E-9F6F-6058D1DE8E3F}" type="pres">
      <dgm:prSet presAssocID="{8CFB4170-2FC1-496D-9137-851EEDA0B056}" presName="linNode" presStyleCnt="0"/>
      <dgm:spPr/>
    </dgm:pt>
    <dgm:pt modelId="{49EAC97A-6A50-4835-B477-2BD6A1ACC009}" type="pres">
      <dgm:prSet presAssocID="{8CFB4170-2FC1-496D-9137-851EEDA0B056}" presName="parent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1344125-4D57-4F70-ADAC-7DEF5DB23269}" type="pres">
      <dgm:prSet presAssocID="{8CFB4170-2FC1-496D-9137-851EEDA0B056}" presName="childShp" presStyleLbl="b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531C307-F58F-4C8A-A569-C3889FE541AF}" srcId="{8CFB4170-2FC1-496D-9137-851EEDA0B056}" destId="{1D159FD6-B67F-4A74-B619-FC8B26CD3CEB}" srcOrd="0" destOrd="0" parTransId="{B2A9B2A8-5227-40DF-B06D-C096875E0C0F}" sibTransId="{6111ECC9-6B58-4487-B9CE-0FCDA242FB74}"/>
    <dgm:cxn modelId="{CA5308B9-791A-4930-A58E-AD22BCC5B056}" srcId="{8CFB4170-2FC1-496D-9137-851EEDA0B056}" destId="{2688E525-C603-4869-9E8E-0ABFDD56327F}" srcOrd="1" destOrd="0" parTransId="{B035DDC5-018C-4AB9-85DC-7C7E96BBD394}" sibTransId="{977A8BB5-3EFE-4BC2-BA35-AD6C0DAAD0DD}"/>
    <dgm:cxn modelId="{7C42C967-7981-45FC-AE65-01C8DC580FC7}" srcId="{A53367C4-8BAB-4E64-8CD4-012D05F11CA4}" destId="{4EEAD5FB-2381-4F43-B79A-22E6324E4332}" srcOrd="1" destOrd="0" parTransId="{4EB9D6E6-F2A0-4D50-A8A7-BAE70E3CF9E9}" sibTransId="{8B778784-75E6-476C-AD97-4C2027CA9999}"/>
    <dgm:cxn modelId="{80E6D18C-4E3A-485F-8096-2E29640244E1}" type="presOf" srcId="{4BD47BD1-3993-46A9-A7D1-C8F89697DAF6}" destId="{61F6E58C-6247-4AE8-B340-336882CB50E1}" srcOrd="0" destOrd="1" presId="urn:microsoft.com/office/officeart/2005/8/layout/vList6"/>
    <dgm:cxn modelId="{66D4F92C-AFA3-4C90-BCB4-B061024E963B}" type="presOf" srcId="{8CFB4170-2FC1-496D-9137-851EEDA0B056}" destId="{49EAC97A-6A50-4835-B477-2BD6A1ACC009}" srcOrd="0" destOrd="0" presId="urn:microsoft.com/office/officeart/2005/8/layout/vList6"/>
    <dgm:cxn modelId="{426550A4-3429-480A-B639-5441B5DC9076}" srcId="{0CE87E65-776D-4D4A-A147-6D20197BA300}" destId="{A53367C4-8BAB-4E64-8CD4-012D05F11CA4}" srcOrd="1" destOrd="0" parTransId="{D82F0951-18C1-4595-B4EE-D2B3EC096168}" sibTransId="{BA048FAD-D8FE-428A-9B88-B7FAC069CCA8}"/>
    <dgm:cxn modelId="{768972A9-ED47-4EE9-8D62-351045AFF9B2}" type="presOf" srcId="{0CE87E65-776D-4D4A-A147-6D20197BA300}" destId="{97672B25-DD0D-4292-82BE-72CF06F9CBD0}" srcOrd="0" destOrd="0" presId="urn:microsoft.com/office/officeart/2005/8/layout/vList6"/>
    <dgm:cxn modelId="{DF5E67D6-DC8D-47FE-AEA5-D4444EC407A9}" srcId="{004150CA-9288-4822-960C-5EF102A085D4}" destId="{F2CEBA81-9D60-4252-B544-7E48587EBF5C}" srcOrd="0" destOrd="0" parTransId="{04D979CB-DE51-4E55-9708-6992FF42D9B8}" sibTransId="{B482CFCD-697F-47C7-910D-45C5FBAD6968}"/>
    <dgm:cxn modelId="{FCB37D9C-425A-4286-A2B7-B3D992AFB5A1}" type="presOf" srcId="{004150CA-9288-4822-960C-5EF102A085D4}" destId="{C8DEA65F-DB25-4FC3-BB45-54C1A4C4D586}" srcOrd="0" destOrd="0" presId="urn:microsoft.com/office/officeart/2005/8/layout/vList6"/>
    <dgm:cxn modelId="{DBD74192-D5A8-4F5B-A67A-8976B32A6CF4}" type="presOf" srcId="{F2CEBA81-9D60-4252-B544-7E48587EBF5C}" destId="{61F6E58C-6247-4AE8-B340-336882CB50E1}" srcOrd="0" destOrd="0" presId="urn:microsoft.com/office/officeart/2005/8/layout/vList6"/>
    <dgm:cxn modelId="{DD34CFC4-5341-4269-B5BF-A52182568C85}" srcId="{0CE87E65-776D-4D4A-A147-6D20197BA300}" destId="{004150CA-9288-4822-960C-5EF102A085D4}" srcOrd="0" destOrd="0" parTransId="{6C179C86-1B32-4023-8988-E4FAC7C6E52E}" sibTransId="{53B2941C-32C7-47FF-8987-3BAC0A1C671A}"/>
    <dgm:cxn modelId="{63DC1547-FC6D-4B31-9E1C-120964501362}" type="presOf" srcId="{2688E525-C603-4869-9E8E-0ABFDD56327F}" destId="{91344125-4D57-4F70-ADAC-7DEF5DB23269}" srcOrd="0" destOrd="1" presId="urn:microsoft.com/office/officeart/2005/8/layout/vList6"/>
    <dgm:cxn modelId="{6DE3817E-3FB9-4207-8EC0-8001102DF669}" type="presOf" srcId="{A53367C4-8BAB-4E64-8CD4-012D05F11CA4}" destId="{118BB554-6B25-4172-A5A7-A6BC79EE9CBA}" srcOrd="0" destOrd="0" presId="urn:microsoft.com/office/officeart/2005/8/layout/vList6"/>
    <dgm:cxn modelId="{A602051F-2934-4365-A091-141EA07FCACC}" srcId="{A53367C4-8BAB-4E64-8CD4-012D05F11CA4}" destId="{F931B6C9-E719-4EE6-AEC9-C27653B7A132}" srcOrd="0" destOrd="0" parTransId="{888A060C-95C9-4832-B19D-5AA79D3E44BF}" sibTransId="{A588D2DC-9088-426F-BEC0-1CBF4ED9F92F}"/>
    <dgm:cxn modelId="{EC7BB9A7-D9D9-41DA-96D6-F3AB9D4C5962}" srcId="{0CE87E65-776D-4D4A-A147-6D20197BA300}" destId="{8CFB4170-2FC1-496D-9137-851EEDA0B056}" srcOrd="2" destOrd="0" parTransId="{E4FB09D8-4C26-4BFD-A795-B76630594872}" sibTransId="{18B22D2F-144C-41F5-A49E-23ECFF574C1D}"/>
    <dgm:cxn modelId="{9F0EDB37-8008-4EBE-9048-8EFD0C7CAD9F}" srcId="{004150CA-9288-4822-960C-5EF102A085D4}" destId="{4BD47BD1-3993-46A9-A7D1-C8F89697DAF6}" srcOrd="1" destOrd="0" parTransId="{8FB87DDF-A9E5-4691-B3A7-B7D524356385}" sibTransId="{006B5B3E-0A70-41B6-A2F4-2266CDFD6590}"/>
    <dgm:cxn modelId="{F3AF2CCE-BC61-4954-A2E9-B2D27AAE13FD}" type="presOf" srcId="{4EEAD5FB-2381-4F43-B79A-22E6324E4332}" destId="{547AD369-A2B9-4A19-B0D6-40FCB04E3693}" srcOrd="0" destOrd="1" presId="urn:microsoft.com/office/officeart/2005/8/layout/vList6"/>
    <dgm:cxn modelId="{A26BC60C-EC5B-4A12-A511-1F51039442CD}" type="presOf" srcId="{F931B6C9-E719-4EE6-AEC9-C27653B7A132}" destId="{547AD369-A2B9-4A19-B0D6-40FCB04E3693}" srcOrd="0" destOrd="0" presId="urn:microsoft.com/office/officeart/2005/8/layout/vList6"/>
    <dgm:cxn modelId="{3C273655-C89F-4B79-938A-7A533DF49D47}" type="presOf" srcId="{1D159FD6-B67F-4A74-B619-FC8B26CD3CEB}" destId="{91344125-4D57-4F70-ADAC-7DEF5DB23269}" srcOrd="0" destOrd="0" presId="urn:microsoft.com/office/officeart/2005/8/layout/vList6"/>
    <dgm:cxn modelId="{F5605354-8B3A-4A5F-B887-3C67A87214C1}" type="presParOf" srcId="{97672B25-DD0D-4292-82BE-72CF06F9CBD0}" destId="{9BCAB02C-6400-46C7-8D07-859A19E77856}" srcOrd="0" destOrd="0" presId="urn:microsoft.com/office/officeart/2005/8/layout/vList6"/>
    <dgm:cxn modelId="{11283C23-74F9-442F-96CE-8BA237691B87}" type="presParOf" srcId="{9BCAB02C-6400-46C7-8D07-859A19E77856}" destId="{C8DEA65F-DB25-4FC3-BB45-54C1A4C4D586}" srcOrd="0" destOrd="0" presId="urn:microsoft.com/office/officeart/2005/8/layout/vList6"/>
    <dgm:cxn modelId="{3A8CA461-BEEE-400C-B3AE-1EDA6E13AC50}" type="presParOf" srcId="{9BCAB02C-6400-46C7-8D07-859A19E77856}" destId="{61F6E58C-6247-4AE8-B340-336882CB50E1}" srcOrd="1" destOrd="0" presId="urn:microsoft.com/office/officeart/2005/8/layout/vList6"/>
    <dgm:cxn modelId="{B9E248B8-7EB6-45B1-84A9-EEDB31A3473D}" type="presParOf" srcId="{97672B25-DD0D-4292-82BE-72CF06F9CBD0}" destId="{F85D805A-7862-4E7D-A553-24A672464AB9}" srcOrd="1" destOrd="0" presId="urn:microsoft.com/office/officeart/2005/8/layout/vList6"/>
    <dgm:cxn modelId="{3431B608-C029-4F94-A366-7E43701ADAD1}" type="presParOf" srcId="{97672B25-DD0D-4292-82BE-72CF06F9CBD0}" destId="{086FF1FB-20F9-459B-BA01-C0B99D94366C}" srcOrd="2" destOrd="0" presId="urn:microsoft.com/office/officeart/2005/8/layout/vList6"/>
    <dgm:cxn modelId="{2A888050-ABEB-454A-9516-1A742E521E04}" type="presParOf" srcId="{086FF1FB-20F9-459B-BA01-C0B99D94366C}" destId="{118BB554-6B25-4172-A5A7-A6BC79EE9CBA}" srcOrd="0" destOrd="0" presId="urn:microsoft.com/office/officeart/2005/8/layout/vList6"/>
    <dgm:cxn modelId="{26BFA2B1-52E3-4A51-A14C-46A1C9B5D0A1}" type="presParOf" srcId="{086FF1FB-20F9-459B-BA01-C0B99D94366C}" destId="{547AD369-A2B9-4A19-B0D6-40FCB04E3693}" srcOrd="1" destOrd="0" presId="urn:microsoft.com/office/officeart/2005/8/layout/vList6"/>
    <dgm:cxn modelId="{C0AA4417-57D9-4610-A653-2D203899AD02}" type="presParOf" srcId="{97672B25-DD0D-4292-82BE-72CF06F9CBD0}" destId="{009A6D60-41CB-40AC-BCF4-F979ED4120B6}" srcOrd="3" destOrd="0" presId="urn:microsoft.com/office/officeart/2005/8/layout/vList6"/>
    <dgm:cxn modelId="{9DA0BCF3-E48D-4252-9676-782B72D67D07}" type="presParOf" srcId="{97672B25-DD0D-4292-82BE-72CF06F9CBD0}" destId="{55675757-1ED5-4A3E-9F6F-6058D1DE8E3F}" srcOrd="4" destOrd="0" presId="urn:microsoft.com/office/officeart/2005/8/layout/vList6"/>
    <dgm:cxn modelId="{F2A8408F-05CE-45FB-B96A-89ECBBD2A651}" type="presParOf" srcId="{55675757-1ED5-4A3E-9F6F-6058D1DE8E3F}" destId="{49EAC97A-6A50-4835-B477-2BD6A1ACC009}" srcOrd="0" destOrd="0" presId="urn:microsoft.com/office/officeart/2005/8/layout/vList6"/>
    <dgm:cxn modelId="{FC04F04C-EB9E-4C23-B233-0A3468808E1C}" type="presParOf" srcId="{55675757-1ED5-4A3E-9F6F-6058D1DE8E3F}" destId="{91344125-4D57-4F70-ADAC-7DEF5DB23269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0AC07D4-E3C1-403C-A7C0-5FB675534692}" type="doc">
      <dgm:prSet loTypeId="urn:microsoft.com/office/officeart/2005/8/layout/pList1#3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cs-CZ"/>
        </a:p>
      </dgm:t>
    </dgm:pt>
    <dgm:pt modelId="{C1F391A0-50D1-4121-AE98-D81AB96C74C4}">
      <dgm:prSet phldrT="[Text]"/>
      <dgm:spPr/>
      <dgm:t>
        <a:bodyPr/>
        <a:lstStyle/>
        <a:p>
          <a:r>
            <a:rPr lang="cs-CZ" dirty="0" smtClean="0"/>
            <a:t>34-31</a:t>
          </a:r>
          <a:endParaRPr lang="cs-CZ" dirty="0"/>
        </a:p>
      </dgm:t>
    </dgm:pt>
    <dgm:pt modelId="{53CE3671-9B22-4F40-8545-E511846B12EC}" type="parTrans" cxnId="{A7B4867C-9A6B-489A-B91D-1F95FD5A1FB3}">
      <dgm:prSet/>
      <dgm:spPr/>
      <dgm:t>
        <a:bodyPr/>
        <a:lstStyle/>
        <a:p>
          <a:endParaRPr lang="cs-CZ"/>
        </a:p>
      </dgm:t>
    </dgm:pt>
    <dgm:pt modelId="{C89D675A-5E98-4A1D-A25D-E1441A5EAAD0}" type="sibTrans" cxnId="{A7B4867C-9A6B-489A-B91D-1F95FD5A1FB3}">
      <dgm:prSet/>
      <dgm:spPr/>
      <dgm:t>
        <a:bodyPr/>
        <a:lstStyle/>
        <a:p>
          <a:endParaRPr lang="cs-CZ"/>
        </a:p>
      </dgm:t>
    </dgm:pt>
    <dgm:pt modelId="{37254040-C327-4205-A4A2-ABAC80AFB969}">
      <dgm:prSet phldrT="[Text]"/>
      <dgm:spPr/>
      <dgm:t>
        <a:bodyPr/>
        <a:lstStyle/>
        <a:p>
          <a:r>
            <a:rPr lang="cs-CZ" dirty="0" smtClean="0"/>
            <a:t>23 -15</a:t>
          </a:r>
          <a:endParaRPr lang="cs-CZ" dirty="0"/>
        </a:p>
      </dgm:t>
    </dgm:pt>
    <dgm:pt modelId="{B1BE1202-46F6-4C28-9E00-423E77564139}" type="parTrans" cxnId="{EBF7F71D-7B19-45CF-A193-34692399ED4A}">
      <dgm:prSet/>
      <dgm:spPr/>
      <dgm:t>
        <a:bodyPr/>
        <a:lstStyle/>
        <a:p>
          <a:endParaRPr lang="cs-CZ"/>
        </a:p>
      </dgm:t>
    </dgm:pt>
    <dgm:pt modelId="{0149BF7F-774E-473D-AB25-855D1367B5E8}" type="sibTrans" cxnId="{EBF7F71D-7B19-45CF-A193-34692399ED4A}">
      <dgm:prSet/>
      <dgm:spPr/>
      <dgm:t>
        <a:bodyPr/>
        <a:lstStyle/>
        <a:p>
          <a:endParaRPr lang="cs-CZ"/>
        </a:p>
      </dgm:t>
    </dgm:pt>
    <dgm:pt modelId="{2764A881-3DFB-4CB6-851B-8895592894FE}">
      <dgm:prSet phldrT="[Text]"/>
      <dgm:spPr/>
      <dgm:t>
        <a:bodyPr/>
        <a:lstStyle/>
        <a:p>
          <a:r>
            <a:rPr lang="cs-CZ" dirty="0" smtClean="0"/>
            <a:t>14-7</a:t>
          </a:r>
          <a:endParaRPr lang="cs-CZ" dirty="0"/>
        </a:p>
      </dgm:t>
    </dgm:pt>
    <dgm:pt modelId="{360C917E-982F-4A36-AE59-ED30ED0ADE4B}" type="parTrans" cxnId="{F37A296C-29DE-4C1F-BEBC-CC23A82797A2}">
      <dgm:prSet/>
      <dgm:spPr/>
      <dgm:t>
        <a:bodyPr/>
        <a:lstStyle/>
        <a:p>
          <a:endParaRPr lang="cs-CZ"/>
        </a:p>
      </dgm:t>
    </dgm:pt>
    <dgm:pt modelId="{218911F9-2B14-4E63-93A8-17C52BA30EB5}" type="sibTrans" cxnId="{F37A296C-29DE-4C1F-BEBC-CC23A82797A2}">
      <dgm:prSet/>
      <dgm:spPr/>
      <dgm:t>
        <a:bodyPr/>
        <a:lstStyle/>
        <a:p>
          <a:endParaRPr lang="cs-CZ"/>
        </a:p>
      </dgm:t>
    </dgm:pt>
    <dgm:pt modelId="{545AC683-1D44-41EE-AABA-7DF5A843268E}">
      <dgm:prSet phldrT="[Text]"/>
      <dgm:spPr/>
      <dgm:t>
        <a:bodyPr/>
        <a:lstStyle/>
        <a:p>
          <a:r>
            <a:rPr lang="cs-CZ" dirty="0" smtClean="0"/>
            <a:t>6-0</a:t>
          </a:r>
          <a:endParaRPr lang="cs-CZ" dirty="0"/>
        </a:p>
      </dgm:t>
    </dgm:pt>
    <dgm:pt modelId="{6908FCFB-D443-4E60-A035-54BDC18EB29B}" type="parTrans" cxnId="{61DA32D8-BC43-446E-A880-97113A9E6F0D}">
      <dgm:prSet/>
      <dgm:spPr/>
      <dgm:t>
        <a:bodyPr/>
        <a:lstStyle/>
        <a:p>
          <a:endParaRPr lang="cs-CZ"/>
        </a:p>
      </dgm:t>
    </dgm:pt>
    <dgm:pt modelId="{B7743CC2-6BBD-419B-9B60-5B1F535C2A5A}" type="sibTrans" cxnId="{61DA32D8-BC43-446E-A880-97113A9E6F0D}">
      <dgm:prSet/>
      <dgm:spPr/>
      <dgm:t>
        <a:bodyPr/>
        <a:lstStyle/>
        <a:p>
          <a:endParaRPr lang="cs-CZ"/>
        </a:p>
      </dgm:t>
    </dgm:pt>
    <dgm:pt modelId="{F0D2D8EB-94F5-4491-9DE5-9E91C3091459}">
      <dgm:prSet/>
      <dgm:spPr/>
      <dgm:t>
        <a:bodyPr/>
        <a:lstStyle/>
        <a:p>
          <a:r>
            <a:rPr lang="cs-CZ" dirty="0" smtClean="0"/>
            <a:t>30-24</a:t>
          </a:r>
          <a:endParaRPr lang="cs-CZ" dirty="0"/>
        </a:p>
      </dgm:t>
    </dgm:pt>
    <dgm:pt modelId="{22B4F180-9A10-4CBF-A380-458AA19D3F48}" type="parTrans" cxnId="{AB02712D-708E-407A-BACF-11BD0794A9DC}">
      <dgm:prSet/>
      <dgm:spPr/>
      <dgm:t>
        <a:bodyPr/>
        <a:lstStyle/>
        <a:p>
          <a:endParaRPr lang="cs-CZ"/>
        </a:p>
      </dgm:t>
    </dgm:pt>
    <dgm:pt modelId="{85BBCA08-6EF8-4986-A930-B37BE7675518}" type="sibTrans" cxnId="{AB02712D-708E-407A-BACF-11BD0794A9DC}">
      <dgm:prSet/>
      <dgm:spPr/>
      <dgm:t>
        <a:bodyPr/>
        <a:lstStyle/>
        <a:p>
          <a:endParaRPr lang="cs-CZ"/>
        </a:p>
      </dgm:t>
    </dgm:pt>
    <dgm:pt modelId="{6710D812-B135-41E8-8A77-097407EA7E78}" type="pres">
      <dgm:prSet presAssocID="{10AC07D4-E3C1-403C-A7C0-5FB67553469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5A03BFE-6956-471C-8B89-14057A79A843}" type="pres">
      <dgm:prSet presAssocID="{C1F391A0-50D1-4121-AE98-D81AB96C74C4}" presName="compNode" presStyleCnt="0"/>
      <dgm:spPr/>
    </dgm:pt>
    <dgm:pt modelId="{A80EE157-D9A9-45FD-AC66-24D3A9A7C869}" type="pres">
      <dgm:prSet presAssocID="{C1F391A0-50D1-4121-AE98-D81AB96C74C4}" presName="pictRect" presStyleLbl="node1" presStyleIdx="0" presStyleCnt="5" custLinFactNeighborX="-48" custLinFactNeighborY="-21"/>
      <dgm:spPr/>
    </dgm:pt>
    <dgm:pt modelId="{8BA2893B-044B-4CE2-8CBC-8AE6D5D3F695}" type="pres">
      <dgm:prSet presAssocID="{C1F391A0-50D1-4121-AE98-D81AB96C74C4}" presName="textRect" presStyleLbl="revTx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6F0D47A-7B08-4E79-8740-6B8867A430C0}" type="pres">
      <dgm:prSet presAssocID="{C89D675A-5E98-4A1D-A25D-E1441A5EAAD0}" presName="sibTrans" presStyleLbl="sibTrans2D1" presStyleIdx="0" presStyleCnt="0"/>
      <dgm:spPr/>
      <dgm:t>
        <a:bodyPr/>
        <a:lstStyle/>
        <a:p>
          <a:endParaRPr lang="cs-CZ"/>
        </a:p>
      </dgm:t>
    </dgm:pt>
    <dgm:pt modelId="{7EEF516A-A6F8-4A65-BD3C-758EE7029949}" type="pres">
      <dgm:prSet presAssocID="{F0D2D8EB-94F5-4491-9DE5-9E91C3091459}" presName="compNode" presStyleCnt="0"/>
      <dgm:spPr/>
    </dgm:pt>
    <dgm:pt modelId="{D5FBCE11-B69C-440D-ABAB-4E14791EBAA8}" type="pres">
      <dgm:prSet presAssocID="{F0D2D8EB-94F5-4491-9DE5-9E91C3091459}" presName="pictRect" presStyleLbl="node1" presStyleIdx="1" presStyleCnt="5"/>
      <dgm:spPr/>
      <dgm:t>
        <a:bodyPr/>
        <a:lstStyle/>
        <a:p>
          <a:endParaRPr lang="cs-CZ"/>
        </a:p>
      </dgm:t>
    </dgm:pt>
    <dgm:pt modelId="{6A202C05-C7E7-42E7-AAA7-D35ADA6DC796}" type="pres">
      <dgm:prSet presAssocID="{F0D2D8EB-94F5-4491-9DE5-9E91C3091459}" presName="textRect" presStyleLbl="revTx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587C7CF-392D-4AD6-A646-D5D9F74F6331}" type="pres">
      <dgm:prSet presAssocID="{85BBCA08-6EF8-4986-A930-B37BE7675518}" presName="sibTrans" presStyleLbl="sibTrans2D1" presStyleIdx="0" presStyleCnt="0"/>
      <dgm:spPr/>
      <dgm:t>
        <a:bodyPr/>
        <a:lstStyle/>
        <a:p>
          <a:endParaRPr lang="cs-CZ"/>
        </a:p>
      </dgm:t>
    </dgm:pt>
    <dgm:pt modelId="{CE0D1BE6-B9C2-44A5-9A52-5C203BEB0874}" type="pres">
      <dgm:prSet presAssocID="{37254040-C327-4205-A4A2-ABAC80AFB969}" presName="compNode" presStyleCnt="0"/>
      <dgm:spPr/>
    </dgm:pt>
    <dgm:pt modelId="{6B71F7A8-C1A0-4A4C-99AD-5CD028328CD4}" type="pres">
      <dgm:prSet presAssocID="{37254040-C327-4205-A4A2-ABAC80AFB969}" presName="pictRect" presStyleLbl="node1" presStyleIdx="2" presStyleCnt="5"/>
      <dgm:spPr/>
    </dgm:pt>
    <dgm:pt modelId="{6071D2BB-2FD6-4517-9A8F-C2DCEBCF7AFA}" type="pres">
      <dgm:prSet presAssocID="{37254040-C327-4205-A4A2-ABAC80AFB969}" presName="textRect" presStyleLbl="revTx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0FBCE1-D046-477B-A0D6-C8F9C361B4C8}" type="pres">
      <dgm:prSet presAssocID="{0149BF7F-774E-473D-AB25-855D1367B5E8}" presName="sibTrans" presStyleLbl="sibTrans2D1" presStyleIdx="0" presStyleCnt="0"/>
      <dgm:spPr/>
      <dgm:t>
        <a:bodyPr/>
        <a:lstStyle/>
        <a:p>
          <a:endParaRPr lang="cs-CZ"/>
        </a:p>
      </dgm:t>
    </dgm:pt>
    <dgm:pt modelId="{16804229-2DEA-4567-BC53-6CC7603F197A}" type="pres">
      <dgm:prSet presAssocID="{2764A881-3DFB-4CB6-851B-8895592894FE}" presName="compNode" presStyleCnt="0"/>
      <dgm:spPr/>
    </dgm:pt>
    <dgm:pt modelId="{595E37CC-0427-469B-A0D1-76E8F0EB092A}" type="pres">
      <dgm:prSet presAssocID="{2764A881-3DFB-4CB6-851B-8895592894FE}" presName="pictRect" presStyleLbl="node1" presStyleIdx="3" presStyleCnt="5"/>
      <dgm:spPr/>
    </dgm:pt>
    <dgm:pt modelId="{8C3BA316-9E6D-4DE5-B422-4BEC32CD4E20}" type="pres">
      <dgm:prSet presAssocID="{2764A881-3DFB-4CB6-851B-8895592894FE}" presName="textRect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C67EE-D509-4434-86FE-38D4DBFFA041}" type="pres">
      <dgm:prSet presAssocID="{218911F9-2B14-4E63-93A8-17C52BA30EB5}" presName="sibTrans" presStyleLbl="sibTrans2D1" presStyleIdx="0" presStyleCnt="0"/>
      <dgm:spPr/>
      <dgm:t>
        <a:bodyPr/>
        <a:lstStyle/>
        <a:p>
          <a:endParaRPr lang="cs-CZ"/>
        </a:p>
      </dgm:t>
    </dgm:pt>
    <dgm:pt modelId="{6E7239E7-A6C6-455C-9D74-44C22EDAF756}" type="pres">
      <dgm:prSet presAssocID="{545AC683-1D44-41EE-AABA-7DF5A843268E}" presName="compNode" presStyleCnt="0"/>
      <dgm:spPr/>
    </dgm:pt>
    <dgm:pt modelId="{EA0D082C-E068-491A-97D9-0DAABAD6D14F}" type="pres">
      <dgm:prSet presAssocID="{545AC683-1D44-41EE-AABA-7DF5A843268E}" presName="pictRect" presStyleLbl="node1" presStyleIdx="4" presStyleCnt="5"/>
      <dgm:spPr/>
    </dgm:pt>
    <dgm:pt modelId="{8AD38DC9-176C-4FDE-AD98-005808C6BA17}" type="pres">
      <dgm:prSet presAssocID="{545AC683-1D44-41EE-AABA-7DF5A843268E}" presName="textRect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BCDEFFF-A28F-4B5E-89DA-980D1FC1A9EE}" type="presOf" srcId="{2764A881-3DFB-4CB6-851B-8895592894FE}" destId="{8C3BA316-9E6D-4DE5-B422-4BEC32CD4E20}" srcOrd="0" destOrd="0" presId="urn:microsoft.com/office/officeart/2005/8/layout/pList1#3"/>
    <dgm:cxn modelId="{0DC6B5ED-4BD7-4639-9542-3F947C03FE93}" type="presOf" srcId="{10AC07D4-E3C1-403C-A7C0-5FB675534692}" destId="{6710D812-B135-41E8-8A77-097407EA7E78}" srcOrd="0" destOrd="0" presId="urn:microsoft.com/office/officeart/2005/8/layout/pList1#3"/>
    <dgm:cxn modelId="{AB02712D-708E-407A-BACF-11BD0794A9DC}" srcId="{10AC07D4-E3C1-403C-A7C0-5FB675534692}" destId="{F0D2D8EB-94F5-4491-9DE5-9E91C3091459}" srcOrd="1" destOrd="0" parTransId="{22B4F180-9A10-4CBF-A380-458AA19D3F48}" sibTransId="{85BBCA08-6EF8-4986-A930-B37BE7675518}"/>
    <dgm:cxn modelId="{DBC3DA80-2DC6-4F4C-9781-5AA01A6096AF}" type="presOf" srcId="{85BBCA08-6EF8-4986-A930-B37BE7675518}" destId="{8587C7CF-392D-4AD6-A646-D5D9F74F6331}" srcOrd="0" destOrd="0" presId="urn:microsoft.com/office/officeart/2005/8/layout/pList1#3"/>
    <dgm:cxn modelId="{E319B417-D1AF-4A27-8814-A20886FA6CF2}" type="presOf" srcId="{F0D2D8EB-94F5-4491-9DE5-9E91C3091459}" destId="{6A202C05-C7E7-42E7-AAA7-D35ADA6DC796}" srcOrd="0" destOrd="0" presId="urn:microsoft.com/office/officeart/2005/8/layout/pList1#3"/>
    <dgm:cxn modelId="{A7B4867C-9A6B-489A-B91D-1F95FD5A1FB3}" srcId="{10AC07D4-E3C1-403C-A7C0-5FB675534692}" destId="{C1F391A0-50D1-4121-AE98-D81AB96C74C4}" srcOrd="0" destOrd="0" parTransId="{53CE3671-9B22-4F40-8545-E511846B12EC}" sibTransId="{C89D675A-5E98-4A1D-A25D-E1441A5EAAD0}"/>
    <dgm:cxn modelId="{88C3DAF6-7184-4F8C-A4C7-70C4CF81E479}" type="presOf" srcId="{218911F9-2B14-4E63-93A8-17C52BA30EB5}" destId="{0C1C67EE-D509-4434-86FE-38D4DBFFA041}" srcOrd="0" destOrd="0" presId="urn:microsoft.com/office/officeart/2005/8/layout/pList1#3"/>
    <dgm:cxn modelId="{EBF7F71D-7B19-45CF-A193-34692399ED4A}" srcId="{10AC07D4-E3C1-403C-A7C0-5FB675534692}" destId="{37254040-C327-4205-A4A2-ABAC80AFB969}" srcOrd="2" destOrd="0" parTransId="{B1BE1202-46F6-4C28-9E00-423E77564139}" sibTransId="{0149BF7F-774E-473D-AB25-855D1367B5E8}"/>
    <dgm:cxn modelId="{16932CAA-705D-43B1-BC03-C49DD25300D0}" type="presOf" srcId="{37254040-C327-4205-A4A2-ABAC80AFB969}" destId="{6071D2BB-2FD6-4517-9A8F-C2DCEBCF7AFA}" srcOrd="0" destOrd="0" presId="urn:microsoft.com/office/officeart/2005/8/layout/pList1#3"/>
    <dgm:cxn modelId="{03E54381-014C-48B0-BDF6-A219163E72A3}" type="presOf" srcId="{0149BF7F-774E-473D-AB25-855D1367B5E8}" destId="{E70FBCE1-D046-477B-A0D6-C8F9C361B4C8}" srcOrd="0" destOrd="0" presId="urn:microsoft.com/office/officeart/2005/8/layout/pList1#3"/>
    <dgm:cxn modelId="{94E845FB-A92C-4696-A6D2-517CDF945F66}" type="presOf" srcId="{C89D675A-5E98-4A1D-A25D-E1441A5EAAD0}" destId="{D6F0D47A-7B08-4E79-8740-6B8867A430C0}" srcOrd="0" destOrd="0" presId="urn:microsoft.com/office/officeart/2005/8/layout/pList1#3"/>
    <dgm:cxn modelId="{F37A296C-29DE-4C1F-BEBC-CC23A82797A2}" srcId="{10AC07D4-E3C1-403C-A7C0-5FB675534692}" destId="{2764A881-3DFB-4CB6-851B-8895592894FE}" srcOrd="3" destOrd="0" parTransId="{360C917E-982F-4A36-AE59-ED30ED0ADE4B}" sibTransId="{218911F9-2B14-4E63-93A8-17C52BA30EB5}"/>
    <dgm:cxn modelId="{D76D46D5-59FA-4D8E-98BB-295385A1B43B}" type="presOf" srcId="{C1F391A0-50D1-4121-AE98-D81AB96C74C4}" destId="{8BA2893B-044B-4CE2-8CBC-8AE6D5D3F695}" srcOrd="0" destOrd="0" presId="urn:microsoft.com/office/officeart/2005/8/layout/pList1#3"/>
    <dgm:cxn modelId="{61DA32D8-BC43-446E-A880-97113A9E6F0D}" srcId="{10AC07D4-E3C1-403C-A7C0-5FB675534692}" destId="{545AC683-1D44-41EE-AABA-7DF5A843268E}" srcOrd="4" destOrd="0" parTransId="{6908FCFB-D443-4E60-A035-54BDC18EB29B}" sibTransId="{B7743CC2-6BBD-419B-9B60-5B1F535C2A5A}"/>
    <dgm:cxn modelId="{C6CF6BC3-0B9F-4131-8899-C2008DD3177B}" type="presOf" srcId="{545AC683-1D44-41EE-AABA-7DF5A843268E}" destId="{8AD38DC9-176C-4FDE-AD98-005808C6BA17}" srcOrd="0" destOrd="0" presId="urn:microsoft.com/office/officeart/2005/8/layout/pList1#3"/>
    <dgm:cxn modelId="{850AF1D2-A2E4-44CA-8EDC-770AC4E9F7D5}" type="presParOf" srcId="{6710D812-B135-41E8-8A77-097407EA7E78}" destId="{75A03BFE-6956-471C-8B89-14057A79A843}" srcOrd="0" destOrd="0" presId="urn:microsoft.com/office/officeart/2005/8/layout/pList1#3"/>
    <dgm:cxn modelId="{C72656DA-7EC7-4449-A33C-C672AC8100FC}" type="presParOf" srcId="{75A03BFE-6956-471C-8B89-14057A79A843}" destId="{A80EE157-D9A9-45FD-AC66-24D3A9A7C869}" srcOrd="0" destOrd="0" presId="urn:microsoft.com/office/officeart/2005/8/layout/pList1#3"/>
    <dgm:cxn modelId="{70F60FBA-E953-410B-95A6-AC54FD2F0A72}" type="presParOf" srcId="{75A03BFE-6956-471C-8B89-14057A79A843}" destId="{8BA2893B-044B-4CE2-8CBC-8AE6D5D3F695}" srcOrd="1" destOrd="0" presId="urn:microsoft.com/office/officeart/2005/8/layout/pList1#3"/>
    <dgm:cxn modelId="{9862CFF2-ADED-4689-9B25-6ADE7A0AC074}" type="presParOf" srcId="{6710D812-B135-41E8-8A77-097407EA7E78}" destId="{D6F0D47A-7B08-4E79-8740-6B8867A430C0}" srcOrd="1" destOrd="0" presId="urn:microsoft.com/office/officeart/2005/8/layout/pList1#3"/>
    <dgm:cxn modelId="{8FF38E3D-19A3-448E-AF25-32794C046014}" type="presParOf" srcId="{6710D812-B135-41E8-8A77-097407EA7E78}" destId="{7EEF516A-A6F8-4A65-BD3C-758EE7029949}" srcOrd="2" destOrd="0" presId="urn:microsoft.com/office/officeart/2005/8/layout/pList1#3"/>
    <dgm:cxn modelId="{5AF06BD8-4D16-458F-966E-0DD3DC62B626}" type="presParOf" srcId="{7EEF516A-A6F8-4A65-BD3C-758EE7029949}" destId="{D5FBCE11-B69C-440D-ABAB-4E14791EBAA8}" srcOrd="0" destOrd="0" presId="urn:microsoft.com/office/officeart/2005/8/layout/pList1#3"/>
    <dgm:cxn modelId="{EBFCD893-F983-4462-8195-AF5F4B45B639}" type="presParOf" srcId="{7EEF516A-A6F8-4A65-BD3C-758EE7029949}" destId="{6A202C05-C7E7-42E7-AAA7-D35ADA6DC796}" srcOrd="1" destOrd="0" presId="urn:microsoft.com/office/officeart/2005/8/layout/pList1#3"/>
    <dgm:cxn modelId="{8B80060F-546E-40ED-AECC-A54DB030865C}" type="presParOf" srcId="{6710D812-B135-41E8-8A77-097407EA7E78}" destId="{8587C7CF-392D-4AD6-A646-D5D9F74F6331}" srcOrd="3" destOrd="0" presId="urn:microsoft.com/office/officeart/2005/8/layout/pList1#3"/>
    <dgm:cxn modelId="{8877F020-050D-46E7-8A39-A391B3C8D8C6}" type="presParOf" srcId="{6710D812-B135-41E8-8A77-097407EA7E78}" destId="{CE0D1BE6-B9C2-44A5-9A52-5C203BEB0874}" srcOrd="4" destOrd="0" presId="urn:microsoft.com/office/officeart/2005/8/layout/pList1#3"/>
    <dgm:cxn modelId="{4FABC9D7-4E49-4AB5-8D00-C7A7F3EDAB8E}" type="presParOf" srcId="{CE0D1BE6-B9C2-44A5-9A52-5C203BEB0874}" destId="{6B71F7A8-C1A0-4A4C-99AD-5CD028328CD4}" srcOrd="0" destOrd="0" presId="urn:microsoft.com/office/officeart/2005/8/layout/pList1#3"/>
    <dgm:cxn modelId="{91A49616-6CB8-495A-9680-F65106345641}" type="presParOf" srcId="{CE0D1BE6-B9C2-44A5-9A52-5C203BEB0874}" destId="{6071D2BB-2FD6-4517-9A8F-C2DCEBCF7AFA}" srcOrd="1" destOrd="0" presId="urn:microsoft.com/office/officeart/2005/8/layout/pList1#3"/>
    <dgm:cxn modelId="{E0EAC248-F1EE-4F7A-A803-A2ABE6892A6D}" type="presParOf" srcId="{6710D812-B135-41E8-8A77-097407EA7E78}" destId="{E70FBCE1-D046-477B-A0D6-C8F9C361B4C8}" srcOrd="5" destOrd="0" presId="urn:microsoft.com/office/officeart/2005/8/layout/pList1#3"/>
    <dgm:cxn modelId="{BB672095-5F35-412B-9214-CB76B3A185AC}" type="presParOf" srcId="{6710D812-B135-41E8-8A77-097407EA7E78}" destId="{16804229-2DEA-4567-BC53-6CC7603F197A}" srcOrd="6" destOrd="0" presId="urn:microsoft.com/office/officeart/2005/8/layout/pList1#3"/>
    <dgm:cxn modelId="{BEBE9027-8178-400C-A473-55422E1040D0}" type="presParOf" srcId="{16804229-2DEA-4567-BC53-6CC7603F197A}" destId="{595E37CC-0427-469B-A0D1-76E8F0EB092A}" srcOrd="0" destOrd="0" presId="urn:microsoft.com/office/officeart/2005/8/layout/pList1#3"/>
    <dgm:cxn modelId="{1D0E5C49-3AB6-4F57-9C51-393C3C0AF87B}" type="presParOf" srcId="{16804229-2DEA-4567-BC53-6CC7603F197A}" destId="{8C3BA316-9E6D-4DE5-B422-4BEC32CD4E20}" srcOrd="1" destOrd="0" presId="urn:microsoft.com/office/officeart/2005/8/layout/pList1#3"/>
    <dgm:cxn modelId="{3D5721C1-4B63-4463-8233-AB0B0031EF4A}" type="presParOf" srcId="{6710D812-B135-41E8-8A77-097407EA7E78}" destId="{0C1C67EE-D509-4434-86FE-38D4DBFFA041}" srcOrd="7" destOrd="0" presId="urn:microsoft.com/office/officeart/2005/8/layout/pList1#3"/>
    <dgm:cxn modelId="{292B165B-10C5-4781-9988-C211D22295D6}" type="presParOf" srcId="{6710D812-B135-41E8-8A77-097407EA7E78}" destId="{6E7239E7-A6C6-455C-9D74-44C22EDAF756}" srcOrd="8" destOrd="0" presId="urn:microsoft.com/office/officeart/2005/8/layout/pList1#3"/>
    <dgm:cxn modelId="{0DD6E417-DC08-485D-9FA2-F3C4A6702849}" type="presParOf" srcId="{6E7239E7-A6C6-455C-9D74-44C22EDAF756}" destId="{EA0D082C-E068-491A-97D9-0DAABAD6D14F}" srcOrd="0" destOrd="0" presId="urn:microsoft.com/office/officeart/2005/8/layout/pList1#3"/>
    <dgm:cxn modelId="{9BBE21C9-81A4-46F4-81A7-BB041AFD4585}" type="presParOf" srcId="{6E7239E7-A6C6-455C-9D74-44C22EDAF756}" destId="{8AD38DC9-176C-4FDE-AD98-005808C6BA17}" srcOrd="1" destOrd="0" presId="urn:microsoft.com/office/officeart/2005/8/layout/pList1#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9E1BE8-4578-4225-BCC4-492FC4FA5782}">
      <dsp:nvSpPr>
        <dsp:cNvPr id="0" name=""/>
        <dsp:cNvSpPr/>
      </dsp:nvSpPr>
      <dsp:spPr>
        <a:xfrm>
          <a:off x="0" y="72410"/>
          <a:ext cx="8504238" cy="1601104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9248BB-05CD-46A1-9D3C-4F1BB0611B40}">
      <dsp:nvSpPr>
        <dsp:cNvPr id="0" name=""/>
        <dsp:cNvSpPr/>
      </dsp:nvSpPr>
      <dsp:spPr>
        <a:xfrm>
          <a:off x="240023" y="77563"/>
          <a:ext cx="2544115" cy="1704139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BC8C78-A349-4673-A128-20BE6A3ADF6E}">
      <dsp:nvSpPr>
        <dsp:cNvPr id="0" name=""/>
        <dsp:cNvSpPr/>
      </dsp:nvSpPr>
      <dsp:spPr>
        <a:xfrm rot="10800000">
          <a:off x="237932" y="1912649"/>
          <a:ext cx="2474700" cy="433865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???</a:t>
          </a:r>
          <a:endParaRPr lang="cs-CZ" sz="1500" kern="1200" dirty="0"/>
        </a:p>
      </dsp:txBody>
      <dsp:txXfrm rot="10800000">
        <a:off x="251275" y="1912649"/>
        <a:ext cx="2448014" cy="420522"/>
      </dsp:txXfrm>
    </dsp:sp>
    <dsp:sp modelId="{347782A2-8FD8-4EA6-B46A-0066BC513E24}">
      <dsp:nvSpPr>
        <dsp:cNvPr id="0" name=""/>
        <dsp:cNvSpPr/>
      </dsp:nvSpPr>
      <dsp:spPr>
        <a:xfrm>
          <a:off x="3016810" y="76771"/>
          <a:ext cx="2474700" cy="1690401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07108E-489F-47EA-B9DA-9F60B3970C6E}">
      <dsp:nvSpPr>
        <dsp:cNvPr id="0" name=""/>
        <dsp:cNvSpPr/>
      </dsp:nvSpPr>
      <dsp:spPr>
        <a:xfrm rot="10800000">
          <a:off x="3016810" y="1962070"/>
          <a:ext cx="2474700" cy="436448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???</a:t>
          </a:r>
          <a:endParaRPr lang="cs-CZ" sz="1500" kern="1200" dirty="0"/>
        </a:p>
      </dsp:txBody>
      <dsp:txXfrm rot="10800000">
        <a:off x="3030232" y="1962070"/>
        <a:ext cx="2447856" cy="423026"/>
      </dsp:txXfrm>
    </dsp:sp>
    <dsp:sp modelId="{E17480AB-50AA-4AF2-A725-108F6DD2AD0E}">
      <dsp:nvSpPr>
        <dsp:cNvPr id="0" name=""/>
        <dsp:cNvSpPr/>
      </dsp:nvSpPr>
      <dsp:spPr>
        <a:xfrm>
          <a:off x="5732521" y="131166"/>
          <a:ext cx="2474700" cy="1636015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938020-647F-450E-A8E0-0E5548E4C160}">
      <dsp:nvSpPr>
        <dsp:cNvPr id="0" name=""/>
        <dsp:cNvSpPr/>
      </dsp:nvSpPr>
      <dsp:spPr>
        <a:xfrm rot="10800000">
          <a:off x="5732521" y="1883734"/>
          <a:ext cx="2474700" cy="545232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???</a:t>
          </a:r>
          <a:endParaRPr lang="cs-CZ" sz="1500" kern="1200" dirty="0"/>
        </a:p>
      </dsp:txBody>
      <dsp:txXfrm rot="10800000">
        <a:off x="5749289" y="1883734"/>
        <a:ext cx="2441164" cy="52846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9F8274-EEDB-4D01-A73C-9354BFD204FA}">
      <dsp:nvSpPr>
        <dsp:cNvPr id="0" name=""/>
        <dsp:cNvSpPr/>
      </dsp:nvSpPr>
      <dsp:spPr>
        <a:xfrm>
          <a:off x="0" y="1632457"/>
          <a:ext cx="8424936" cy="1335646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65DA51-D6A3-4323-80D6-BE67A31FD715}">
      <dsp:nvSpPr>
        <dsp:cNvPr id="0" name=""/>
        <dsp:cNvSpPr/>
      </dsp:nvSpPr>
      <dsp:spPr>
        <a:xfrm>
          <a:off x="255068" y="188787"/>
          <a:ext cx="1840651" cy="1851705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E52F3F-1974-48D7-87F6-20DA943A6490}">
      <dsp:nvSpPr>
        <dsp:cNvPr id="0" name=""/>
        <dsp:cNvSpPr/>
      </dsp:nvSpPr>
      <dsp:spPr>
        <a:xfrm rot="10800000">
          <a:off x="255068" y="2294868"/>
          <a:ext cx="1840651" cy="607649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???</a:t>
          </a:r>
          <a:endParaRPr lang="cs-CZ" sz="1700" kern="1200" dirty="0"/>
        </a:p>
      </dsp:txBody>
      <dsp:txXfrm rot="10800000">
        <a:off x="273755" y="2294868"/>
        <a:ext cx="1803277" cy="588962"/>
      </dsp:txXfrm>
    </dsp:sp>
    <dsp:sp modelId="{2912C838-73CC-46B7-AD3D-8C9EE3B77F6E}">
      <dsp:nvSpPr>
        <dsp:cNvPr id="0" name=""/>
        <dsp:cNvSpPr/>
      </dsp:nvSpPr>
      <dsp:spPr>
        <a:xfrm>
          <a:off x="2279784" y="184802"/>
          <a:ext cx="1840651" cy="1947508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322347-E94E-4F2A-9676-99B0B454D342}">
      <dsp:nvSpPr>
        <dsp:cNvPr id="0" name=""/>
        <dsp:cNvSpPr/>
      </dsp:nvSpPr>
      <dsp:spPr>
        <a:xfrm rot="10800000">
          <a:off x="2304265" y="2275411"/>
          <a:ext cx="1840651" cy="527789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???</a:t>
          </a:r>
          <a:endParaRPr lang="cs-CZ" sz="1700" kern="1200" dirty="0"/>
        </a:p>
      </dsp:txBody>
      <dsp:txXfrm rot="10800000">
        <a:off x="2320496" y="2275411"/>
        <a:ext cx="1808189" cy="511558"/>
      </dsp:txXfrm>
    </dsp:sp>
    <dsp:sp modelId="{8106A19C-1645-465B-8AE7-BC623ED56460}">
      <dsp:nvSpPr>
        <dsp:cNvPr id="0" name=""/>
        <dsp:cNvSpPr/>
      </dsp:nvSpPr>
      <dsp:spPr>
        <a:xfrm>
          <a:off x="4304500" y="189060"/>
          <a:ext cx="1840651" cy="1930475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B4D61C-051B-4519-8EAB-05D3B344E83F}">
      <dsp:nvSpPr>
        <dsp:cNvPr id="0" name=""/>
        <dsp:cNvSpPr/>
      </dsp:nvSpPr>
      <dsp:spPr>
        <a:xfrm rot="10800000">
          <a:off x="4304500" y="2374455"/>
          <a:ext cx="1840651" cy="527789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???</a:t>
          </a:r>
          <a:endParaRPr lang="cs-CZ" sz="1700" kern="1200" dirty="0"/>
        </a:p>
      </dsp:txBody>
      <dsp:txXfrm rot="10800000">
        <a:off x="4320731" y="2374455"/>
        <a:ext cx="1808189" cy="511558"/>
      </dsp:txXfrm>
    </dsp:sp>
    <dsp:sp modelId="{7268746B-1312-4E54-93AF-21F6FCD3B60D}">
      <dsp:nvSpPr>
        <dsp:cNvPr id="0" name=""/>
        <dsp:cNvSpPr/>
      </dsp:nvSpPr>
      <dsp:spPr>
        <a:xfrm>
          <a:off x="6329216" y="186288"/>
          <a:ext cx="1840651" cy="1971828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FFB5A1-7BA3-4BBF-ACB8-56F656DB0B0E}">
      <dsp:nvSpPr>
        <dsp:cNvPr id="0" name=""/>
        <dsp:cNvSpPr/>
      </dsp:nvSpPr>
      <dsp:spPr>
        <a:xfrm rot="10800000">
          <a:off x="6329216" y="2407492"/>
          <a:ext cx="1840651" cy="497523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???</a:t>
          </a:r>
          <a:endParaRPr lang="cs-CZ" sz="1700" kern="1200" dirty="0"/>
        </a:p>
      </dsp:txBody>
      <dsp:txXfrm rot="10800000">
        <a:off x="6344517" y="2407492"/>
        <a:ext cx="1810049" cy="48222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F6E58C-6247-4AE8-B340-336882CB50E1}">
      <dsp:nvSpPr>
        <dsp:cNvPr id="0" name=""/>
        <dsp:cNvSpPr/>
      </dsp:nvSpPr>
      <dsp:spPr>
        <a:xfrm>
          <a:off x="2438400" y="0"/>
          <a:ext cx="3657600" cy="1269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200" kern="1200" dirty="0"/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200" kern="1200" dirty="0"/>
        </a:p>
      </dsp:txBody>
      <dsp:txXfrm>
        <a:off x="2438400" y="158750"/>
        <a:ext cx="3181350" cy="952499"/>
      </dsp:txXfrm>
    </dsp:sp>
    <dsp:sp modelId="{C8DEA65F-DB25-4FC3-BB45-54C1A4C4D586}">
      <dsp:nvSpPr>
        <dsp:cNvPr id="0" name=""/>
        <dsp:cNvSpPr/>
      </dsp:nvSpPr>
      <dsp:spPr>
        <a:xfrm>
          <a:off x="0" y="0"/>
          <a:ext cx="2438400" cy="126999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>
              <a:solidFill>
                <a:schemeClr val="tx1"/>
              </a:solidFill>
            </a:rPr>
            <a:t>stromové</a:t>
          </a:r>
          <a:endParaRPr lang="cs-CZ" sz="3600" kern="1200" dirty="0">
            <a:solidFill>
              <a:schemeClr val="tx1"/>
            </a:solidFill>
          </a:endParaRPr>
        </a:p>
      </dsp:txBody>
      <dsp:txXfrm>
        <a:off x="61996" y="61996"/>
        <a:ext cx="2314408" cy="1146007"/>
      </dsp:txXfrm>
    </dsp:sp>
    <dsp:sp modelId="{547AD369-A2B9-4A19-B0D6-40FCB04E3693}">
      <dsp:nvSpPr>
        <dsp:cNvPr id="0" name=""/>
        <dsp:cNvSpPr/>
      </dsp:nvSpPr>
      <dsp:spPr>
        <a:xfrm>
          <a:off x="2438400" y="1397000"/>
          <a:ext cx="3657600" cy="1269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-4804078"/>
            <a:satOff val="-3139"/>
            <a:lumOff val="-1395"/>
            <a:alphaOff val="0"/>
          </a:schemeClr>
        </a:solidFill>
        <a:ln w="11429" cap="flat" cmpd="sng" algn="ctr">
          <a:solidFill>
            <a:schemeClr val="accent3">
              <a:tint val="40000"/>
              <a:alpha val="90000"/>
              <a:hueOff val="-4804078"/>
              <a:satOff val="-3139"/>
              <a:lumOff val="-1395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8BB554-6B25-4172-A5A7-A6BC79EE9CBA}">
      <dsp:nvSpPr>
        <dsp:cNvPr id="0" name=""/>
        <dsp:cNvSpPr/>
      </dsp:nvSpPr>
      <dsp:spPr>
        <a:xfrm>
          <a:off x="0" y="1397000"/>
          <a:ext cx="2438400" cy="1269999"/>
        </a:xfrm>
        <a:prstGeom prst="roundRect">
          <a:avLst/>
        </a:prstGeom>
        <a:solidFill>
          <a:schemeClr val="accent3">
            <a:hueOff val="-4745762"/>
            <a:satOff val="-3118"/>
            <a:lumOff val="-6078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>
              <a:solidFill>
                <a:schemeClr val="tx1"/>
              </a:solidFill>
            </a:rPr>
            <a:t>vodní</a:t>
          </a:r>
          <a:endParaRPr lang="cs-CZ" sz="3600" kern="1200" dirty="0">
            <a:solidFill>
              <a:schemeClr val="tx1"/>
            </a:solidFill>
          </a:endParaRPr>
        </a:p>
      </dsp:txBody>
      <dsp:txXfrm>
        <a:off x="61996" y="1458996"/>
        <a:ext cx="2314408" cy="1146007"/>
      </dsp:txXfrm>
    </dsp:sp>
    <dsp:sp modelId="{91344125-4D57-4F70-ADAC-7DEF5DB23269}">
      <dsp:nvSpPr>
        <dsp:cNvPr id="0" name=""/>
        <dsp:cNvSpPr/>
      </dsp:nvSpPr>
      <dsp:spPr>
        <a:xfrm>
          <a:off x="2438400" y="2793999"/>
          <a:ext cx="3657600" cy="1269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-9608156"/>
            <a:satOff val="-6279"/>
            <a:lumOff val="-2791"/>
            <a:alphaOff val="0"/>
          </a:schemeClr>
        </a:solidFill>
        <a:ln w="11429" cap="flat" cmpd="sng" algn="ctr">
          <a:solidFill>
            <a:schemeClr val="accent3">
              <a:tint val="40000"/>
              <a:alpha val="90000"/>
              <a:hueOff val="-9608156"/>
              <a:satOff val="-6279"/>
              <a:lumOff val="-2791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200" kern="1200"/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200" kern="1200"/>
        </a:p>
      </dsp:txBody>
      <dsp:txXfrm>
        <a:off x="2438400" y="2952749"/>
        <a:ext cx="3181350" cy="952499"/>
      </dsp:txXfrm>
    </dsp:sp>
    <dsp:sp modelId="{49EAC97A-6A50-4835-B477-2BD6A1ACC009}">
      <dsp:nvSpPr>
        <dsp:cNvPr id="0" name=""/>
        <dsp:cNvSpPr/>
      </dsp:nvSpPr>
      <dsp:spPr>
        <a:xfrm>
          <a:off x="0" y="2793999"/>
          <a:ext cx="2438400" cy="1269999"/>
        </a:xfrm>
        <a:prstGeom prst="roundRect">
          <a:avLst/>
        </a:prstGeom>
        <a:solidFill>
          <a:schemeClr val="accent3">
            <a:hueOff val="-9491525"/>
            <a:satOff val="-6236"/>
            <a:lumOff val="-12157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>
              <a:solidFill>
                <a:schemeClr val="tx1"/>
              </a:solidFill>
            </a:rPr>
            <a:t>pozemní</a:t>
          </a:r>
          <a:endParaRPr lang="cs-CZ" sz="3600" kern="1200" dirty="0">
            <a:solidFill>
              <a:schemeClr val="tx1"/>
            </a:solidFill>
          </a:endParaRPr>
        </a:p>
      </dsp:txBody>
      <dsp:txXfrm>
        <a:off x="61996" y="2855995"/>
        <a:ext cx="2314408" cy="114600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9E1BE8-4578-4225-BCC4-492FC4FA5782}">
      <dsp:nvSpPr>
        <dsp:cNvPr id="0" name=""/>
        <dsp:cNvSpPr/>
      </dsp:nvSpPr>
      <dsp:spPr>
        <a:xfrm>
          <a:off x="0" y="72410"/>
          <a:ext cx="8504238" cy="1601104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9248BB-05CD-46A1-9D3C-4F1BB0611B40}">
      <dsp:nvSpPr>
        <dsp:cNvPr id="0" name=""/>
        <dsp:cNvSpPr/>
      </dsp:nvSpPr>
      <dsp:spPr>
        <a:xfrm>
          <a:off x="240023" y="77563"/>
          <a:ext cx="2544115" cy="1704139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BC8C78-A349-4673-A128-20BE6A3ADF6E}">
      <dsp:nvSpPr>
        <dsp:cNvPr id="0" name=""/>
        <dsp:cNvSpPr/>
      </dsp:nvSpPr>
      <dsp:spPr>
        <a:xfrm rot="10800000">
          <a:off x="237932" y="1912649"/>
          <a:ext cx="2474700" cy="433865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Ropucha obecná - bezocasá</a:t>
          </a:r>
          <a:endParaRPr lang="cs-CZ" sz="1400" kern="1200" dirty="0"/>
        </a:p>
      </dsp:txBody>
      <dsp:txXfrm rot="10800000">
        <a:off x="251275" y="1912649"/>
        <a:ext cx="2448014" cy="420522"/>
      </dsp:txXfrm>
    </dsp:sp>
    <dsp:sp modelId="{347782A2-8FD8-4EA6-B46A-0066BC513E24}">
      <dsp:nvSpPr>
        <dsp:cNvPr id="0" name=""/>
        <dsp:cNvSpPr/>
      </dsp:nvSpPr>
      <dsp:spPr>
        <a:xfrm>
          <a:off x="3016810" y="76771"/>
          <a:ext cx="2474700" cy="1690401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07108E-489F-47EA-B9DA-9F60B3970C6E}">
      <dsp:nvSpPr>
        <dsp:cNvPr id="0" name=""/>
        <dsp:cNvSpPr/>
      </dsp:nvSpPr>
      <dsp:spPr>
        <a:xfrm rot="10800000">
          <a:off x="3016810" y="1962070"/>
          <a:ext cx="2474700" cy="436448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Skokan hnědý - bezocasý</a:t>
          </a:r>
          <a:endParaRPr lang="cs-CZ" sz="1400" kern="1200" dirty="0"/>
        </a:p>
      </dsp:txBody>
      <dsp:txXfrm rot="10800000">
        <a:off x="3030232" y="1962070"/>
        <a:ext cx="2447856" cy="423026"/>
      </dsp:txXfrm>
    </dsp:sp>
    <dsp:sp modelId="{E17480AB-50AA-4AF2-A725-108F6DD2AD0E}">
      <dsp:nvSpPr>
        <dsp:cNvPr id="0" name=""/>
        <dsp:cNvSpPr/>
      </dsp:nvSpPr>
      <dsp:spPr>
        <a:xfrm>
          <a:off x="5732521" y="131166"/>
          <a:ext cx="2474700" cy="1636015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938020-647F-450E-A8E0-0E5548E4C160}">
      <dsp:nvSpPr>
        <dsp:cNvPr id="0" name=""/>
        <dsp:cNvSpPr/>
      </dsp:nvSpPr>
      <dsp:spPr>
        <a:xfrm rot="10800000">
          <a:off x="5732521" y="1883734"/>
          <a:ext cx="2474700" cy="545232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Rosnička obecná - bezocasá</a:t>
          </a:r>
          <a:endParaRPr lang="cs-CZ" sz="1400" kern="1200" dirty="0"/>
        </a:p>
      </dsp:txBody>
      <dsp:txXfrm rot="10800000">
        <a:off x="5749289" y="1883734"/>
        <a:ext cx="2441164" cy="52846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9F8274-EEDB-4D01-A73C-9354BFD204FA}">
      <dsp:nvSpPr>
        <dsp:cNvPr id="0" name=""/>
        <dsp:cNvSpPr/>
      </dsp:nvSpPr>
      <dsp:spPr>
        <a:xfrm>
          <a:off x="0" y="1632457"/>
          <a:ext cx="8424936" cy="1335646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65DA51-D6A3-4323-80D6-BE67A31FD715}">
      <dsp:nvSpPr>
        <dsp:cNvPr id="0" name=""/>
        <dsp:cNvSpPr/>
      </dsp:nvSpPr>
      <dsp:spPr>
        <a:xfrm>
          <a:off x="255068" y="188787"/>
          <a:ext cx="1840651" cy="1851705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E52F3F-1974-48D7-87F6-20DA943A6490}">
      <dsp:nvSpPr>
        <dsp:cNvPr id="0" name=""/>
        <dsp:cNvSpPr/>
      </dsp:nvSpPr>
      <dsp:spPr>
        <a:xfrm rot="10800000">
          <a:off x="255068" y="2294868"/>
          <a:ext cx="1840651" cy="607649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Mlok skvrnitý - ocasatý</a:t>
          </a:r>
          <a:endParaRPr lang="cs-CZ" sz="1100" kern="1200" dirty="0"/>
        </a:p>
      </dsp:txBody>
      <dsp:txXfrm rot="10800000">
        <a:off x="273755" y="2294868"/>
        <a:ext cx="1803277" cy="588962"/>
      </dsp:txXfrm>
    </dsp:sp>
    <dsp:sp modelId="{2912C838-73CC-46B7-AD3D-8C9EE3B77F6E}">
      <dsp:nvSpPr>
        <dsp:cNvPr id="0" name=""/>
        <dsp:cNvSpPr/>
      </dsp:nvSpPr>
      <dsp:spPr>
        <a:xfrm>
          <a:off x="2279784" y="184802"/>
          <a:ext cx="1840651" cy="1947508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322347-E94E-4F2A-9676-99B0B454D342}">
      <dsp:nvSpPr>
        <dsp:cNvPr id="0" name=""/>
        <dsp:cNvSpPr/>
      </dsp:nvSpPr>
      <dsp:spPr>
        <a:xfrm rot="10800000">
          <a:off x="2279784" y="2378713"/>
          <a:ext cx="1840651" cy="527789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Čolek horský - ocasatý</a:t>
          </a:r>
          <a:endParaRPr lang="cs-CZ" sz="1100" kern="1200" dirty="0"/>
        </a:p>
      </dsp:txBody>
      <dsp:txXfrm rot="10800000">
        <a:off x="2296015" y="2378713"/>
        <a:ext cx="1808189" cy="511558"/>
      </dsp:txXfrm>
    </dsp:sp>
    <dsp:sp modelId="{8106A19C-1645-465B-8AE7-BC623ED56460}">
      <dsp:nvSpPr>
        <dsp:cNvPr id="0" name=""/>
        <dsp:cNvSpPr/>
      </dsp:nvSpPr>
      <dsp:spPr>
        <a:xfrm>
          <a:off x="4304500" y="189060"/>
          <a:ext cx="1840651" cy="1930475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B4D61C-051B-4519-8EAB-05D3B344E83F}">
      <dsp:nvSpPr>
        <dsp:cNvPr id="0" name=""/>
        <dsp:cNvSpPr/>
      </dsp:nvSpPr>
      <dsp:spPr>
        <a:xfrm rot="10800000">
          <a:off x="4304500" y="2374455"/>
          <a:ext cx="1840651" cy="527789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ropucha zelená - bezocasá</a:t>
          </a:r>
          <a:endParaRPr lang="cs-CZ" sz="1100" kern="1200" dirty="0"/>
        </a:p>
      </dsp:txBody>
      <dsp:txXfrm rot="10800000">
        <a:off x="4320731" y="2374455"/>
        <a:ext cx="1808189" cy="511558"/>
      </dsp:txXfrm>
    </dsp:sp>
    <dsp:sp modelId="{7268746B-1312-4E54-93AF-21F6FCD3B60D}">
      <dsp:nvSpPr>
        <dsp:cNvPr id="0" name=""/>
        <dsp:cNvSpPr/>
      </dsp:nvSpPr>
      <dsp:spPr>
        <a:xfrm>
          <a:off x="6329216" y="186288"/>
          <a:ext cx="1840651" cy="1971828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FFB5A1-7BA3-4BBF-ACB8-56F656DB0B0E}">
      <dsp:nvSpPr>
        <dsp:cNvPr id="0" name=""/>
        <dsp:cNvSpPr/>
      </dsp:nvSpPr>
      <dsp:spPr>
        <a:xfrm rot="10800000">
          <a:off x="6329216" y="2407492"/>
          <a:ext cx="1840651" cy="497523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Skokan zelený - bezocasý</a:t>
          </a:r>
          <a:endParaRPr lang="cs-CZ" sz="1100" kern="1200" dirty="0"/>
        </a:p>
      </dsp:txBody>
      <dsp:txXfrm rot="10800000">
        <a:off x="6344517" y="2407492"/>
        <a:ext cx="1810049" cy="48222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F6E58C-6247-4AE8-B340-336882CB50E1}">
      <dsp:nvSpPr>
        <dsp:cNvPr id="0" name=""/>
        <dsp:cNvSpPr/>
      </dsp:nvSpPr>
      <dsp:spPr>
        <a:xfrm>
          <a:off x="2438399" y="0"/>
          <a:ext cx="3657600" cy="1269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800" kern="1200" dirty="0" smtClean="0"/>
            <a:t>rosnička zelená</a:t>
          </a:r>
          <a:endParaRPr lang="cs-CZ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800" kern="1200" dirty="0"/>
        </a:p>
      </dsp:txBody>
      <dsp:txXfrm>
        <a:off x="2438399" y="158750"/>
        <a:ext cx="3181350" cy="952499"/>
      </dsp:txXfrm>
    </dsp:sp>
    <dsp:sp modelId="{C8DEA65F-DB25-4FC3-BB45-54C1A4C4D586}">
      <dsp:nvSpPr>
        <dsp:cNvPr id="0" name=""/>
        <dsp:cNvSpPr/>
      </dsp:nvSpPr>
      <dsp:spPr>
        <a:xfrm>
          <a:off x="0" y="0"/>
          <a:ext cx="2438400" cy="126999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accent3"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>
              <a:solidFill>
                <a:schemeClr val="tx1"/>
              </a:solidFill>
            </a:rPr>
            <a:t>stromové</a:t>
          </a:r>
          <a:endParaRPr lang="cs-CZ" sz="3600" kern="1200" dirty="0">
            <a:solidFill>
              <a:schemeClr val="tx1"/>
            </a:solidFill>
          </a:endParaRPr>
        </a:p>
      </dsp:txBody>
      <dsp:txXfrm>
        <a:off x="61996" y="61996"/>
        <a:ext cx="2314408" cy="1146007"/>
      </dsp:txXfrm>
    </dsp:sp>
    <dsp:sp modelId="{547AD369-A2B9-4A19-B0D6-40FCB04E3693}">
      <dsp:nvSpPr>
        <dsp:cNvPr id="0" name=""/>
        <dsp:cNvSpPr/>
      </dsp:nvSpPr>
      <dsp:spPr>
        <a:xfrm>
          <a:off x="2438400" y="1397000"/>
          <a:ext cx="3657600" cy="1269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-4804078"/>
            <a:satOff val="-3139"/>
            <a:lumOff val="-1395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-4804078"/>
              <a:satOff val="-3139"/>
              <a:lumOff val="-139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800" kern="1200" dirty="0" smtClean="0"/>
            <a:t>skokan zelený</a:t>
          </a:r>
          <a:endParaRPr lang="cs-CZ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800" kern="1200" dirty="0" smtClean="0"/>
            <a:t>kuňka žlutobřichá</a:t>
          </a:r>
          <a:endParaRPr lang="cs-CZ" sz="2800" kern="1200" dirty="0"/>
        </a:p>
      </dsp:txBody>
      <dsp:txXfrm>
        <a:off x="2438400" y="1555750"/>
        <a:ext cx="3181350" cy="952499"/>
      </dsp:txXfrm>
    </dsp:sp>
    <dsp:sp modelId="{118BB554-6B25-4172-A5A7-A6BC79EE9CBA}">
      <dsp:nvSpPr>
        <dsp:cNvPr id="0" name=""/>
        <dsp:cNvSpPr/>
      </dsp:nvSpPr>
      <dsp:spPr>
        <a:xfrm>
          <a:off x="0" y="1397000"/>
          <a:ext cx="2438400" cy="1269999"/>
        </a:xfrm>
        <a:prstGeom prst="roundRect">
          <a:avLst/>
        </a:prstGeom>
        <a:solidFill>
          <a:schemeClr val="accent3">
            <a:hueOff val="-4745762"/>
            <a:satOff val="-3118"/>
            <a:lumOff val="-6078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accent3">
              <a:hueOff val="-4745762"/>
              <a:satOff val="-3118"/>
              <a:lumOff val="-6078"/>
              <a:alphaOff val="0"/>
              <a:shade val="70000"/>
              <a:satMod val="105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>
              <a:solidFill>
                <a:schemeClr val="tx1"/>
              </a:solidFill>
            </a:rPr>
            <a:t>vodní</a:t>
          </a:r>
          <a:endParaRPr lang="cs-CZ" sz="3600" kern="1200" dirty="0">
            <a:solidFill>
              <a:schemeClr val="tx1"/>
            </a:solidFill>
          </a:endParaRPr>
        </a:p>
      </dsp:txBody>
      <dsp:txXfrm>
        <a:off x="61996" y="1458996"/>
        <a:ext cx="2314408" cy="1146007"/>
      </dsp:txXfrm>
    </dsp:sp>
    <dsp:sp modelId="{91344125-4D57-4F70-ADAC-7DEF5DB23269}">
      <dsp:nvSpPr>
        <dsp:cNvPr id="0" name=""/>
        <dsp:cNvSpPr/>
      </dsp:nvSpPr>
      <dsp:spPr>
        <a:xfrm>
          <a:off x="2438400" y="2793999"/>
          <a:ext cx="3657600" cy="1269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-9608156"/>
            <a:satOff val="-6279"/>
            <a:lumOff val="-2791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-9608156"/>
              <a:satOff val="-6279"/>
              <a:lumOff val="-2791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800" kern="1200" dirty="0" smtClean="0"/>
            <a:t>ropucha obecná</a:t>
          </a:r>
          <a:endParaRPr lang="cs-CZ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800" kern="1200" dirty="0" smtClean="0"/>
            <a:t>skokan hnědý</a:t>
          </a:r>
          <a:endParaRPr lang="cs-CZ" sz="2800" kern="1200" dirty="0"/>
        </a:p>
      </dsp:txBody>
      <dsp:txXfrm>
        <a:off x="2438400" y="2952749"/>
        <a:ext cx="3181350" cy="952499"/>
      </dsp:txXfrm>
    </dsp:sp>
    <dsp:sp modelId="{49EAC97A-6A50-4835-B477-2BD6A1ACC009}">
      <dsp:nvSpPr>
        <dsp:cNvPr id="0" name=""/>
        <dsp:cNvSpPr/>
      </dsp:nvSpPr>
      <dsp:spPr>
        <a:xfrm>
          <a:off x="0" y="2793999"/>
          <a:ext cx="2438400" cy="1269999"/>
        </a:xfrm>
        <a:prstGeom prst="roundRect">
          <a:avLst/>
        </a:prstGeom>
        <a:solidFill>
          <a:schemeClr val="accent3">
            <a:hueOff val="-9491525"/>
            <a:satOff val="-6236"/>
            <a:lumOff val="-12157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accent3">
              <a:hueOff val="-9491525"/>
              <a:satOff val="-6236"/>
              <a:lumOff val="-12157"/>
              <a:alphaOff val="0"/>
              <a:shade val="70000"/>
              <a:satMod val="105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>
              <a:solidFill>
                <a:schemeClr val="tx1"/>
              </a:solidFill>
            </a:rPr>
            <a:t>pozemní</a:t>
          </a:r>
          <a:endParaRPr lang="cs-CZ" sz="3600" kern="1200" dirty="0">
            <a:solidFill>
              <a:schemeClr val="tx1"/>
            </a:solidFill>
          </a:endParaRPr>
        </a:p>
      </dsp:txBody>
      <dsp:txXfrm>
        <a:off x="61996" y="2855995"/>
        <a:ext cx="2314408" cy="114600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0EE157-D9A9-45FD-AC66-24D3A9A7C869}">
      <dsp:nvSpPr>
        <dsp:cNvPr id="0" name=""/>
        <dsp:cNvSpPr/>
      </dsp:nvSpPr>
      <dsp:spPr>
        <a:xfrm>
          <a:off x="957036" y="483"/>
          <a:ext cx="2058755" cy="141848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A2893B-044B-4CE2-8CBC-8AE6D5D3F695}">
      <dsp:nvSpPr>
        <dsp:cNvPr id="0" name=""/>
        <dsp:cNvSpPr/>
      </dsp:nvSpPr>
      <dsp:spPr>
        <a:xfrm>
          <a:off x="958024" y="1419264"/>
          <a:ext cx="2058755" cy="7637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256" tIns="270256" rIns="270256" bIns="0" numCol="1" spcCol="1270" anchor="t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34-31</a:t>
          </a:r>
          <a:endParaRPr lang="cs-CZ" sz="3800" kern="1200" dirty="0"/>
        </a:p>
      </dsp:txBody>
      <dsp:txXfrm>
        <a:off x="958024" y="1419264"/>
        <a:ext cx="2058755" cy="763798"/>
      </dsp:txXfrm>
    </dsp:sp>
    <dsp:sp modelId="{D5FBCE11-B69C-440D-ABAB-4E14791EBAA8}">
      <dsp:nvSpPr>
        <dsp:cNvPr id="0" name=""/>
        <dsp:cNvSpPr/>
      </dsp:nvSpPr>
      <dsp:spPr>
        <a:xfrm>
          <a:off x="3222741" y="781"/>
          <a:ext cx="2058755" cy="141848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202C05-C7E7-42E7-AAA7-D35ADA6DC796}">
      <dsp:nvSpPr>
        <dsp:cNvPr id="0" name=""/>
        <dsp:cNvSpPr/>
      </dsp:nvSpPr>
      <dsp:spPr>
        <a:xfrm>
          <a:off x="3222741" y="1419264"/>
          <a:ext cx="2058755" cy="7637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256" tIns="270256" rIns="270256" bIns="0" numCol="1" spcCol="1270" anchor="t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30-24</a:t>
          </a:r>
          <a:endParaRPr lang="cs-CZ" sz="3800" kern="1200" dirty="0"/>
        </a:p>
      </dsp:txBody>
      <dsp:txXfrm>
        <a:off x="3222741" y="1419264"/>
        <a:ext cx="2058755" cy="763798"/>
      </dsp:txXfrm>
    </dsp:sp>
    <dsp:sp modelId="{6B71F7A8-C1A0-4A4C-99AD-5CD028328CD4}">
      <dsp:nvSpPr>
        <dsp:cNvPr id="0" name=""/>
        <dsp:cNvSpPr/>
      </dsp:nvSpPr>
      <dsp:spPr>
        <a:xfrm>
          <a:off x="5487458" y="781"/>
          <a:ext cx="2058755" cy="141848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71D2BB-2FD6-4517-9A8F-C2DCEBCF7AFA}">
      <dsp:nvSpPr>
        <dsp:cNvPr id="0" name=""/>
        <dsp:cNvSpPr/>
      </dsp:nvSpPr>
      <dsp:spPr>
        <a:xfrm>
          <a:off x="5487458" y="1419264"/>
          <a:ext cx="2058755" cy="7637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256" tIns="270256" rIns="270256" bIns="0" numCol="1" spcCol="1270" anchor="t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23 -15</a:t>
          </a:r>
          <a:endParaRPr lang="cs-CZ" sz="3800" kern="1200" dirty="0"/>
        </a:p>
      </dsp:txBody>
      <dsp:txXfrm>
        <a:off x="5487458" y="1419264"/>
        <a:ext cx="2058755" cy="763798"/>
      </dsp:txXfrm>
    </dsp:sp>
    <dsp:sp modelId="{595E37CC-0427-469B-A0D1-76E8F0EB092A}">
      <dsp:nvSpPr>
        <dsp:cNvPr id="0" name=""/>
        <dsp:cNvSpPr/>
      </dsp:nvSpPr>
      <dsp:spPr>
        <a:xfrm>
          <a:off x="2090382" y="2388937"/>
          <a:ext cx="2058755" cy="141848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3BA316-9E6D-4DE5-B422-4BEC32CD4E20}">
      <dsp:nvSpPr>
        <dsp:cNvPr id="0" name=""/>
        <dsp:cNvSpPr/>
      </dsp:nvSpPr>
      <dsp:spPr>
        <a:xfrm>
          <a:off x="2090382" y="3807420"/>
          <a:ext cx="2058755" cy="7637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256" tIns="270256" rIns="270256" bIns="0" numCol="1" spcCol="1270" anchor="t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14-7</a:t>
          </a:r>
          <a:endParaRPr lang="cs-CZ" sz="3800" kern="1200" dirty="0"/>
        </a:p>
      </dsp:txBody>
      <dsp:txXfrm>
        <a:off x="2090382" y="3807420"/>
        <a:ext cx="2058755" cy="763798"/>
      </dsp:txXfrm>
    </dsp:sp>
    <dsp:sp modelId="{EA0D082C-E068-491A-97D9-0DAABAD6D14F}">
      <dsp:nvSpPr>
        <dsp:cNvPr id="0" name=""/>
        <dsp:cNvSpPr/>
      </dsp:nvSpPr>
      <dsp:spPr>
        <a:xfrm>
          <a:off x="4355100" y="2388937"/>
          <a:ext cx="2058755" cy="141848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D38DC9-176C-4FDE-AD98-005808C6BA17}">
      <dsp:nvSpPr>
        <dsp:cNvPr id="0" name=""/>
        <dsp:cNvSpPr/>
      </dsp:nvSpPr>
      <dsp:spPr>
        <a:xfrm>
          <a:off x="4355100" y="3807420"/>
          <a:ext cx="2058755" cy="7637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256" tIns="270256" rIns="270256" bIns="0" numCol="1" spcCol="1270" anchor="t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6-0</a:t>
          </a:r>
          <a:endParaRPr lang="cs-CZ" sz="3800" kern="1200" dirty="0"/>
        </a:p>
      </dsp:txBody>
      <dsp:txXfrm>
        <a:off x="4355100" y="3807420"/>
        <a:ext cx="2058755" cy="7637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2#1">
  <dgm:title val=""/>
  <dgm:desc val=""/>
  <dgm:catLst>
    <dgm:cat type="list" pri="1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2#2">
  <dgm:title val=""/>
  <dgm:desc val=""/>
  <dgm:catLst>
    <dgm:cat type="list" pri="1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List2#3">
  <dgm:title val=""/>
  <dgm:desc val=""/>
  <dgm:catLst>
    <dgm:cat type="list" pri="1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List2#4">
  <dgm:title val=""/>
  <dgm:desc val=""/>
  <dgm:catLst>
    <dgm:cat type="list" pri="1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List1#3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0724C5-EABE-42B6-B400-68A801E3AB79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45F992-CADF-42C3-B652-F80228337FE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94114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45F992-CADF-42C3-B652-F80228337FED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27017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45F992-CADF-42C3-B652-F80228337FED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27017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l="1645" t="14583" r="3758" b="10417"/>
          <a:stretch>
            <a:fillRect/>
          </a:stretch>
        </p:blipFill>
        <p:spPr bwMode="auto">
          <a:xfrm>
            <a:off x="500034" y="0"/>
            <a:ext cx="8286808" cy="2285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                                                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</a:t>
            </a: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Výukový materiál </a:t>
            </a:r>
          </a:p>
          <a:p>
            <a:pPr>
              <a:buNone/>
            </a:pP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                                    </a:t>
            </a:r>
            <a:r>
              <a:rPr lang="cs-CZ" sz="300" b="1" dirty="0" smtClean="0">
                <a:solidFill>
                  <a:schemeClr val="bg1"/>
                </a:solidFill>
                <a:cs typeface="Times New Roman" pitchFamily="18" charset="0"/>
              </a:rPr>
              <a:t>    </a:t>
            </a: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zpracovaný  v rámci projektu</a:t>
            </a: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Registrační číslo projektu: </a:t>
            </a:r>
            <a:r>
              <a:rPr lang="cs-CZ" sz="2000" dirty="0" smtClean="0"/>
              <a:t>CZ 1.07/1.4.00/21.1886</a:t>
            </a:r>
            <a:endParaRPr lang="cs-CZ" sz="2000" b="1" dirty="0" smtClean="0"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Šablona: 52                                     Sada:  </a:t>
            </a:r>
            <a:r>
              <a:rPr lang="cs-CZ" sz="2000" dirty="0" err="1" smtClean="0">
                <a:cs typeface="Times New Roman" pitchFamily="18" charset="0"/>
              </a:rPr>
              <a:t>Př</a:t>
            </a:r>
            <a:r>
              <a:rPr lang="cs-CZ" sz="2000" smtClean="0">
                <a:cs typeface="Times New Roman" pitchFamily="18" charset="0"/>
              </a:rPr>
              <a:t> 7/12</a:t>
            </a:r>
            <a:endParaRPr lang="cs-CZ" sz="2000" dirty="0" smtClean="0"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Předmět: </a:t>
            </a:r>
            <a:r>
              <a:rPr lang="cs-CZ" sz="2000" dirty="0" smtClean="0">
                <a:cs typeface="Times New Roman" pitchFamily="18" charset="0"/>
              </a:rPr>
              <a:t>přírodopis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Ročník: </a:t>
            </a:r>
            <a:r>
              <a:rPr lang="cs-CZ" sz="2000" dirty="0">
                <a:cs typeface="Times New Roman" pitchFamily="18" charset="0"/>
              </a:rPr>
              <a:t>7</a:t>
            </a:r>
            <a:r>
              <a:rPr lang="cs-CZ" sz="2000" dirty="0" smtClean="0">
                <a:cs typeface="Times New Roman" pitchFamily="18" charset="0"/>
              </a:rPr>
              <a:t>. 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Jméno autora (vč. titul): </a:t>
            </a:r>
            <a:r>
              <a:rPr lang="cs-CZ" sz="2000" dirty="0" smtClean="0">
                <a:cs typeface="Times New Roman" pitchFamily="18" charset="0"/>
              </a:rPr>
              <a:t>Mgr. Petr Střížek</a:t>
            </a:r>
            <a:r>
              <a:rPr lang="cs-CZ" sz="2000" b="1" dirty="0" smtClean="0">
                <a:cs typeface="Times New Roman" pitchFamily="18" charset="0"/>
              </a:rPr>
              <a:t>	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Škola – adresa: </a:t>
            </a:r>
            <a:r>
              <a:rPr lang="cs-CZ" sz="2000" dirty="0" smtClean="0">
                <a:cs typeface="Times New Roman" pitchFamily="18" charset="0"/>
              </a:rPr>
              <a:t>ZŠ Ústí nad Labem – Hluboká 150  </a:t>
            </a:r>
          </a:p>
          <a:p>
            <a:pPr>
              <a:buNone/>
            </a:pPr>
            <a:endParaRPr lang="cs-CZ" sz="2800" b="1" dirty="0" smtClean="0"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 l="5133" t="21875" r="10173" b="12500"/>
          <a:stretch>
            <a:fillRect/>
          </a:stretch>
        </p:blipFill>
        <p:spPr bwMode="auto">
          <a:xfrm>
            <a:off x="611560" y="188640"/>
            <a:ext cx="2491861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obrázek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672" y="2132856"/>
            <a:ext cx="5603330" cy="136815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738220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465584"/>
          </a:xfrm>
        </p:spPr>
        <p:txBody>
          <a:bodyPr/>
          <a:lstStyle/>
          <a:p>
            <a:r>
              <a:rPr lang="cs-CZ" dirty="0" smtClean="0"/>
              <a:t>PRACOVNÍ LIST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OBOJŽIVELNÍCI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3861048"/>
            <a:ext cx="8172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Klíčová slova: skokan hnědý, ropucha obecná, rosnička zelená, pulec …</a:t>
            </a:r>
          </a:p>
          <a:p>
            <a:endParaRPr lang="cs-CZ" dirty="0"/>
          </a:p>
          <a:p>
            <a:r>
              <a:rPr lang="cs-CZ" dirty="0" smtClean="0"/>
              <a:t>Anotace: pomocí úkolů ověřování znalostí z obojživelníků </a:t>
            </a:r>
            <a:r>
              <a:rPr lang="cs-CZ" dirty="0" smtClean="0"/>
              <a:t>+ </a:t>
            </a:r>
            <a:r>
              <a:rPr lang="cs-CZ" smtClean="0"/>
              <a:t>správné řešení</a:t>
            </a:r>
            <a:r>
              <a:rPr lang="cs-CZ" smtClean="0"/>
              <a:t>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1074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896144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1. Urči druhy našich obojživelníků a rozděl je do skupin ocasatí  a bezocasí. </a:t>
            </a:r>
            <a:endParaRPr lang="cs-CZ" dirty="0"/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sz="quarter" idx="1"/>
          </p:nvPr>
        </p:nvGraphicFramePr>
        <p:xfrm>
          <a:off x="323528" y="1484784"/>
          <a:ext cx="8504238" cy="35580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Diagram 8"/>
          <p:cNvGraphicFramePr/>
          <p:nvPr/>
        </p:nvGraphicFramePr>
        <p:xfrm>
          <a:off x="323528" y="3889896"/>
          <a:ext cx="8424936" cy="2968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332656"/>
            <a:ext cx="8534400" cy="758952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2. Podle charakteristického znaku urči druh našeho obojživelníka.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 marL="514350" indent="-514350">
              <a:buAutoNum type="alphaLcParenR"/>
            </a:pPr>
            <a:r>
              <a:rPr lang="cs-CZ" sz="2400" dirty="0" smtClean="0"/>
              <a:t>Pestře zbarvené bříško a bradavičnatou kůži má _______________.</a:t>
            </a:r>
          </a:p>
          <a:p>
            <a:pPr marL="514350" indent="-514350">
              <a:buAutoNum type="alphaLcParenR"/>
            </a:pPr>
            <a:r>
              <a:rPr lang="cs-CZ" sz="2400" dirty="0" smtClean="0"/>
              <a:t>Černou kůži se žlutými skvrnami má ______________.</a:t>
            </a:r>
          </a:p>
          <a:p>
            <a:pPr marL="514350" indent="-514350">
              <a:buAutoNum type="alphaLcParenR"/>
            </a:pPr>
            <a:r>
              <a:rPr lang="cs-CZ" sz="2400" dirty="0" smtClean="0"/>
              <a:t>Prsty zakončené přísavnými terčíky má _______________.</a:t>
            </a:r>
          </a:p>
          <a:p>
            <a:pPr marL="514350" indent="-514350">
              <a:buAutoNum type="alphaLcParenR"/>
            </a:pPr>
            <a:r>
              <a:rPr lang="cs-CZ" sz="2400" dirty="0" smtClean="0"/>
              <a:t>Zavalité tělo s krátkými končetinami má _______________.</a:t>
            </a:r>
          </a:p>
          <a:p>
            <a:pPr marL="514350" indent="-514350">
              <a:buAutoNum type="alphaLcParenR"/>
            </a:pPr>
            <a:r>
              <a:rPr lang="cs-CZ" sz="2400" dirty="0" smtClean="0"/>
              <a:t>Pohlavní dimorfismus v době rozmnožování (sameček má vysoký hřeben) má __________________.</a:t>
            </a:r>
          </a:p>
          <a:p>
            <a:pPr marL="514350" indent="-514350">
              <a:buAutoNum type="alphaLcParenR"/>
            </a:pPr>
            <a:r>
              <a:rPr lang="cs-CZ" sz="2400" dirty="0" smtClean="0"/>
              <a:t>Silně vyvinuté zadní končetiny, délka skoku až 1 m, hnědé zbarvení má _________________.</a:t>
            </a:r>
          </a:p>
          <a:p>
            <a:pPr marL="514350" indent="-514350">
              <a:buAutoNum type="alphaLcParenR"/>
            </a:pPr>
            <a:r>
              <a:rPr lang="cs-CZ" sz="2400" dirty="0" smtClean="0"/>
              <a:t>Ozvučené měchýřky v koutcích úst mají v době rozmnožování samečkové __________________.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8658084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/>
              <a:t>3. Rozděl naše žáby podle toho, kde žijí: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495325"/>
            <a:ext cx="8229600" cy="142961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000" dirty="0"/>
              <a:t>k</a:t>
            </a:r>
            <a:r>
              <a:rPr lang="cs-CZ" sz="2000" dirty="0" smtClean="0"/>
              <a:t>uňka žlutobřichá, ropucha obecná, skokan hnědý, skokan zelený, rosnička zelená</a:t>
            </a:r>
            <a:endParaRPr lang="cs-CZ" sz="2000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489991192"/>
              </p:ext>
            </p:extLst>
          </p:nvPr>
        </p:nvGraphicFramePr>
        <p:xfrm>
          <a:off x="1524000" y="2204864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268270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4. Opiš text a doplň chybějící slova.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536" y="1556792"/>
            <a:ext cx="8373616" cy="474198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2800" dirty="0" smtClean="0"/>
              <a:t>Obojživelníci mají lebku s páteří spojenou ---------.  V ústní dutině obojživelníků je -----. </a:t>
            </a:r>
          </a:p>
          <a:p>
            <a:pPr marL="0" indent="0" algn="just">
              <a:buNone/>
            </a:pPr>
            <a:r>
              <a:rPr lang="cs-CZ" sz="2800" dirty="0" smtClean="0"/>
              <a:t>Pulec dýchá -------. </a:t>
            </a:r>
          </a:p>
          <a:p>
            <a:pPr marL="0" indent="0" algn="just">
              <a:buNone/>
            </a:pPr>
            <a:r>
              <a:rPr lang="cs-CZ" sz="2800" dirty="0" smtClean="0"/>
              <a:t>Z těla do srdce jde krev -----------, z plic do srdce jde krev ----------, ze srdce do těla  jde krev -------, a proto musejí dospělí obojživelníci dýchat i ----.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89004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5. Opiš a doplň tabulku.</a:t>
            </a:r>
            <a:endParaRPr lang="cs-CZ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718002852"/>
              </p:ext>
            </p:extLst>
          </p:nvPr>
        </p:nvGraphicFramePr>
        <p:xfrm>
          <a:off x="301625" y="1795616"/>
          <a:ext cx="8504238" cy="4297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4746"/>
                <a:gridCol w="2834746"/>
                <a:gridCol w="2834746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marL="94492" marR="94492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MLOCI A ČOLCI</a:t>
                      </a:r>
                      <a:endParaRPr lang="cs-CZ" sz="2800" dirty="0"/>
                    </a:p>
                  </a:txBody>
                  <a:tcPr marL="94492" marR="94492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ŽÁBY</a:t>
                      </a:r>
                      <a:endParaRPr lang="cs-CZ" sz="2800" dirty="0"/>
                    </a:p>
                  </a:txBody>
                  <a:tcPr marL="94492" marR="94492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OPLOZENÍ</a:t>
                      </a:r>
                      <a:endParaRPr lang="cs-CZ" sz="2800" dirty="0"/>
                    </a:p>
                  </a:txBody>
                  <a:tcPr marL="94492" marR="94492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marL="94492" marR="94492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marL="94492" marR="94492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PULCI</a:t>
                      </a:r>
                      <a:r>
                        <a:rPr lang="cs-CZ" sz="2800" baseline="0" dirty="0" smtClean="0"/>
                        <a:t> DÝCHAJÍ</a:t>
                      </a:r>
                      <a:endParaRPr lang="cs-CZ" sz="2800" dirty="0"/>
                    </a:p>
                  </a:txBody>
                  <a:tcPr marL="94492" marR="94492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marL="94492" marR="94492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marL="94492" marR="94492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VÝVIN</a:t>
                      </a:r>
                      <a:r>
                        <a:rPr lang="cs-CZ" sz="2800" baseline="0" dirty="0" smtClean="0"/>
                        <a:t> KONČETIN U PULCŮ</a:t>
                      </a:r>
                      <a:endParaRPr lang="cs-CZ" sz="2800" dirty="0"/>
                    </a:p>
                  </a:txBody>
                  <a:tcPr marL="94492" marR="94492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marL="94492" marR="94492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marL="94492" marR="94492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OCAS</a:t>
                      </a:r>
                      <a:endParaRPr lang="cs-CZ" sz="2800" dirty="0"/>
                    </a:p>
                  </a:txBody>
                  <a:tcPr marL="94492" marR="94492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/>
                    </a:p>
                  </a:txBody>
                  <a:tcPr marL="94492" marR="94492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 marL="94492" marR="94492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63150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KONTROLUJEME:</a:t>
            </a:r>
            <a:endParaRPr lang="cs-CZ" b="1" dirty="0"/>
          </a:p>
        </p:txBody>
      </p:sp>
      <p:pic>
        <p:nvPicPr>
          <p:cNvPr id="4" name="Picture 2" descr="C:\Documents and Settings\User\Local Settings\Temporary Internet Files\Content.IE5\BI2D836D\MP900439466[1]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534499" y="1527175"/>
            <a:ext cx="6038490" cy="4572000"/>
          </a:xfrm>
          <a:prstGeom prst="rect">
            <a:avLst/>
          </a:prstGeom>
          <a:noFill/>
        </p:spPr>
      </p:pic>
      <p:sp>
        <p:nvSpPr>
          <p:cNvPr id="5" name="Elipsa 4"/>
          <p:cNvSpPr/>
          <p:nvPr/>
        </p:nvSpPr>
        <p:spPr>
          <a:xfrm>
            <a:off x="7740352" y="6093296"/>
            <a:ext cx="1224136" cy="36004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Obr.1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0070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896144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1. Urči druhy našich obojživelníků a rozděl je do skupin ocasatí  a bezocasí. </a:t>
            </a:r>
            <a:endParaRPr lang="cs-CZ" dirty="0"/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sz="quarter" idx="1"/>
          </p:nvPr>
        </p:nvGraphicFramePr>
        <p:xfrm>
          <a:off x="323528" y="1484784"/>
          <a:ext cx="8504238" cy="35580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Diagram 8"/>
          <p:cNvGraphicFramePr/>
          <p:nvPr/>
        </p:nvGraphicFramePr>
        <p:xfrm>
          <a:off x="323528" y="3889896"/>
          <a:ext cx="8424936" cy="2968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0" name="Ovál 2"/>
          <p:cNvSpPr/>
          <p:nvPr/>
        </p:nvSpPr>
        <p:spPr>
          <a:xfrm>
            <a:off x="3635896" y="3861048"/>
            <a:ext cx="1872208" cy="83671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7 BODŮ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496944" cy="758952"/>
          </a:xfrm>
        </p:spPr>
        <p:txBody>
          <a:bodyPr>
            <a:normAutofit fontScale="90000"/>
          </a:bodyPr>
          <a:lstStyle/>
          <a:p>
            <a:pPr algn="l"/>
            <a:r>
              <a:rPr lang="cs-CZ" b="1" dirty="0" smtClean="0"/>
              <a:t>2. Podle charakteristického znaku urči druh našeho obojživelníka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39341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AutoNum type="alphaLcParenR"/>
            </a:pPr>
            <a:r>
              <a:rPr lang="cs-CZ" sz="2400" dirty="0" smtClean="0"/>
              <a:t>Pestře zbarvené bříško a bradavičnatou kůži má KUŇKA ŽLUTOBŘICHÁ.</a:t>
            </a:r>
          </a:p>
          <a:p>
            <a:pPr marL="514350" indent="-514350">
              <a:buAutoNum type="alphaLcParenR"/>
            </a:pPr>
            <a:r>
              <a:rPr lang="cs-CZ" sz="2400" dirty="0" smtClean="0"/>
              <a:t>Černou kůži se žlutými skvrnami má  MLOK SKVRNITÝ.</a:t>
            </a:r>
          </a:p>
          <a:p>
            <a:pPr marL="514350" indent="-514350">
              <a:buAutoNum type="alphaLcParenR"/>
            </a:pPr>
            <a:r>
              <a:rPr lang="cs-CZ" sz="2400" dirty="0" smtClean="0"/>
              <a:t>Prsty zakončené přísavnými terčíky má  ROSNIČKA ZELENÁ.</a:t>
            </a:r>
          </a:p>
          <a:p>
            <a:pPr marL="514350" indent="-514350">
              <a:buAutoNum type="alphaLcParenR"/>
            </a:pPr>
            <a:r>
              <a:rPr lang="cs-CZ" sz="2400" dirty="0" smtClean="0"/>
              <a:t>Zavalité tělo s krátkými končetinami má ROPUCHA OBECNÁ.</a:t>
            </a:r>
          </a:p>
          <a:p>
            <a:pPr marL="514350" indent="-514350">
              <a:buAutoNum type="alphaLcParenR"/>
            </a:pPr>
            <a:r>
              <a:rPr lang="cs-CZ" sz="2400" dirty="0" smtClean="0"/>
              <a:t>Pohlavní dimorfismus v době rozmnožování (sameček má vysoký hřeben) má ČOLEK HORSKÝ.</a:t>
            </a:r>
          </a:p>
          <a:p>
            <a:pPr marL="514350" indent="-514350">
              <a:buAutoNum type="alphaLcParenR"/>
            </a:pPr>
            <a:r>
              <a:rPr lang="cs-CZ" sz="2400" dirty="0" smtClean="0"/>
              <a:t>Silně vyvinuté zadní končetiny, délka skoku až 1 m, hnědé zbarvení má SKOKAN HNĚDÝ.</a:t>
            </a:r>
          </a:p>
          <a:p>
            <a:pPr marL="514350" indent="-514350">
              <a:buAutoNum type="alphaLcParenR"/>
            </a:pPr>
            <a:r>
              <a:rPr lang="cs-CZ" sz="2400" dirty="0" smtClean="0"/>
              <a:t>Ozvučené měchýřky v koutcích úst mají v době rozmnožování samečkové SKOKANA ZELENÉHO.</a:t>
            </a:r>
            <a:endParaRPr lang="cs-CZ" sz="2400" dirty="0"/>
          </a:p>
        </p:txBody>
      </p:sp>
      <p:sp>
        <p:nvSpPr>
          <p:cNvPr id="5" name="Ovál 4"/>
          <p:cNvSpPr/>
          <p:nvPr/>
        </p:nvSpPr>
        <p:spPr>
          <a:xfrm>
            <a:off x="6804248" y="5949280"/>
            <a:ext cx="1872208" cy="83671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7 BODŮ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55140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/>
              <a:t>3. Rozděl naše žáby podle toho, kde žijí: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268760"/>
            <a:ext cx="8229600" cy="1429619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/>
              <a:t>k</a:t>
            </a:r>
            <a:r>
              <a:rPr lang="cs-CZ" dirty="0" smtClean="0"/>
              <a:t>uňka žlutobřichá, ropucha obecná, skokan hnědý, skokan zelený, rosnička zelená</a:t>
            </a:r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03646712"/>
              </p:ext>
            </p:extLst>
          </p:nvPr>
        </p:nvGraphicFramePr>
        <p:xfrm>
          <a:off x="899592" y="227687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Ovál 4"/>
          <p:cNvSpPr/>
          <p:nvPr/>
        </p:nvSpPr>
        <p:spPr>
          <a:xfrm>
            <a:off x="7092280" y="6021288"/>
            <a:ext cx="1872208" cy="83671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</a:rPr>
              <a:t>5</a:t>
            </a:r>
            <a:r>
              <a:rPr lang="cs-CZ" sz="2400" b="1" dirty="0" smtClean="0">
                <a:solidFill>
                  <a:schemeClr val="tx1"/>
                </a:solidFill>
              </a:rPr>
              <a:t> BODŮ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29641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b="1" dirty="0" smtClean="0"/>
              <a:t>4. Opiš text a doplň chybějící slova.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536" y="1556792"/>
            <a:ext cx="8373616" cy="474198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2800" dirty="0" smtClean="0"/>
              <a:t>Obojživelníci mají lebku s páteří spojenou POHYBLIVĚ.  V ústní dutině obojživelníků je JAZYK. </a:t>
            </a:r>
          </a:p>
          <a:p>
            <a:pPr marL="0" indent="0" algn="just">
              <a:buNone/>
            </a:pPr>
            <a:r>
              <a:rPr lang="cs-CZ" sz="2800" dirty="0" smtClean="0"/>
              <a:t>Pulec dýchá ŽÁBRAMI. </a:t>
            </a:r>
          </a:p>
          <a:p>
            <a:pPr marL="0" indent="0" algn="just">
              <a:buNone/>
            </a:pPr>
            <a:r>
              <a:rPr lang="cs-CZ" sz="2800" dirty="0" smtClean="0"/>
              <a:t>Z těla do srdce jde krev ODKYSLIČENÁ, z plic do srdce jde krev OKYSLIČENÁ, ze srdce do těla  jde krev SMÍŠENÁ, a proto musejí dospělí obojživelníci dýchat i KŮŽÍ. </a:t>
            </a:r>
            <a:endParaRPr lang="cs-CZ" sz="2800" dirty="0"/>
          </a:p>
        </p:txBody>
      </p:sp>
      <p:sp>
        <p:nvSpPr>
          <p:cNvPr id="4" name="Ovál 3"/>
          <p:cNvSpPr/>
          <p:nvPr/>
        </p:nvSpPr>
        <p:spPr>
          <a:xfrm>
            <a:off x="7092280" y="5373216"/>
            <a:ext cx="1872208" cy="83671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7 BODŮ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4219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5. Opiš a doplň tabulku.</a:t>
            </a:r>
            <a:endParaRPr lang="cs-CZ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277479134"/>
              </p:ext>
            </p:extLst>
          </p:nvPr>
        </p:nvGraphicFramePr>
        <p:xfrm>
          <a:off x="301625" y="1527175"/>
          <a:ext cx="8504238" cy="4876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4746"/>
                <a:gridCol w="2834746"/>
                <a:gridCol w="2834746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sz="6600" dirty="0"/>
                    </a:p>
                  </a:txBody>
                  <a:tcPr marL="94492" marR="94492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MLOCI A ČOLCI</a:t>
                      </a:r>
                      <a:endParaRPr lang="cs-CZ" sz="3200" dirty="0"/>
                    </a:p>
                  </a:txBody>
                  <a:tcPr marL="94492" marR="94492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ŽÁBY</a:t>
                      </a:r>
                      <a:endParaRPr lang="cs-CZ" sz="3200" dirty="0"/>
                    </a:p>
                  </a:txBody>
                  <a:tcPr marL="94492" marR="94492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OPLOZENÍ</a:t>
                      </a:r>
                      <a:endParaRPr lang="cs-CZ" sz="3200" dirty="0"/>
                    </a:p>
                  </a:txBody>
                  <a:tcPr marL="94492" marR="94492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VNITŘNÍ</a:t>
                      </a:r>
                      <a:endParaRPr lang="cs-CZ" sz="3200" b="1" dirty="0"/>
                    </a:p>
                  </a:txBody>
                  <a:tcPr marL="94492" marR="94492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VNĚJŠÍ</a:t>
                      </a:r>
                      <a:endParaRPr lang="cs-CZ" sz="3200" b="1" dirty="0"/>
                    </a:p>
                  </a:txBody>
                  <a:tcPr marL="94492" marR="94492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PULCI</a:t>
                      </a:r>
                      <a:r>
                        <a:rPr lang="cs-CZ" sz="3200" baseline="0" dirty="0" smtClean="0"/>
                        <a:t> DÝCHAJÍ</a:t>
                      </a:r>
                      <a:endParaRPr lang="cs-CZ" sz="3200" dirty="0"/>
                    </a:p>
                  </a:txBody>
                  <a:tcPr marL="94492" marR="94492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ŽÁBRAMI</a:t>
                      </a:r>
                      <a:endParaRPr lang="cs-CZ" sz="3200" b="1" dirty="0"/>
                    </a:p>
                  </a:txBody>
                  <a:tcPr marL="94492" marR="94492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ŽÁBRAMI</a:t>
                      </a:r>
                      <a:endParaRPr lang="cs-CZ" sz="3200" b="1" dirty="0"/>
                    </a:p>
                  </a:txBody>
                  <a:tcPr marL="94492" marR="94492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VÝVIN</a:t>
                      </a:r>
                      <a:r>
                        <a:rPr lang="cs-CZ" sz="3200" baseline="0" dirty="0" smtClean="0"/>
                        <a:t> KONČETIN U PULCŮ</a:t>
                      </a:r>
                      <a:endParaRPr lang="cs-CZ" sz="3200" dirty="0"/>
                    </a:p>
                  </a:txBody>
                  <a:tcPr marL="94492" marR="94492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NARŮSTAJÍ NEJPRVE PŘEDNÍ</a:t>
                      </a:r>
                      <a:endParaRPr lang="cs-CZ" sz="3200" b="1" dirty="0"/>
                    </a:p>
                  </a:txBody>
                  <a:tcPr marL="94492" marR="94492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NARŮSTAJÍ NEJPRVE ZADNÍ</a:t>
                      </a:r>
                      <a:endParaRPr lang="cs-CZ" sz="3200" b="1" dirty="0"/>
                    </a:p>
                  </a:txBody>
                  <a:tcPr marL="94492" marR="94492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OCAS</a:t>
                      </a:r>
                      <a:endParaRPr lang="cs-CZ" sz="3200" dirty="0"/>
                    </a:p>
                  </a:txBody>
                  <a:tcPr marL="94492" marR="94492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ZACHOVÁN</a:t>
                      </a:r>
                      <a:endParaRPr lang="cs-CZ" sz="3200" b="1" dirty="0"/>
                    </a:p>
                  </a:txBody>
                  <a:tcPr marL="94492" marR="94492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ODPADÁ</a:t>
                      </a:r>
                      <a:endParaRPr lang="cs-CZ" sz="3200" b="1" dirty="0"/>
                    </a:p>
                  </a:txBody>
                  <a:tcPr marL="94492" marR="94492">
                    <a:lnL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Ovál 4"/>
          <p:cNvSpPr/>
          <p:nvPr/>
        </p:nvSpPr>
        <p:spPr>
          <a:xfrm>
            <a:off x="7020272" y="288032"/>
            <a:ext cx="1872208" cy="83671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</a:rPr>
              <a:t>8</a:t>
            </a:r>
            <a:r>
              <a:rPr lang="cs-CZ" sz="2400" b="1" dirty="0" smtClean="0">
                <a:solidFill>
                  <a:schemeClr val="tx1"/>
                </a:solidFill>
              </a:rPr>
              <a:t> BODŮ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7395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HODNOCENÍ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152856329"/>
              </p:ext>
            </p:extLst>
          </p:nvPr>
        </p:nvGraphicFramePr>
        <p:xfrm>
          <a:off x="301625" y="1527175"/>
          <a:ext cx="8504238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Obdélník 4"/>
          <p:cNvSpPr/>
          <p:nvPr/>
        </p:nvSpPr>
        <p:spPr>
          <a:xfrm>
            <a:off x="2085520" y="1772816"/>
            <a:ext cx="614272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6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</a:t>
            </a:r>
            <a:endParaRPr lang="cs-CZ" sz="6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264861" y="1772816"/>
            <a:ext cx="61427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6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2</a:t>
            </a:r>
            <a:endParaRPr lang="cs-CZ" sz="6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556556" y="1844824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3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131840" y="4161854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4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476436" y="4161854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5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488402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80EE157-D9A9-45FD-AC66-24D3A9A7C8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A80EE157-D9A9-45FD-AC66-24D3A9A7C86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BA2893B-044B-4CE2-8CBC-8AE6D5D3F6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">
                                            <p:graphicEl>
                                              <a:dgm id="{8BA2893B-044B-4CE2-8CBC-8AE6D5D3F69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5FBCE11-B69C-440D-ABAB-4E14791EBA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D5FBCE11-B69C-440D-ABAB-4E14791EBA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A202C05-C7E7-42E7-AAA7-D35ADA6DC7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4">
                                            <p:graphicEl>
                                              <a:dgm id="{6A202C05-C7E7-42E7-AAA7-D35ADA6DC7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B71F7A8-C1A0-4A4C-99AD-5CD028328C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6B71F7A8-C1A0-4A4C-99AD-5CD028328CD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071D2BB-2FD6-4517-9A8F-C2DCEBCF7A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4">
                                            <p:graphicEl>
                                              <a:dgm id="{6071D2BB-2FD6-4517-9A8F-C2DCEBCF7AF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95E37CC-0427-469B-A0D1-76E8F0EB09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595E37CC-0427-469B-A0D1-76E8F0EB092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C3BA316-9E6D-4DE5-B422-4BEC32CD4E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4">
                                            <p:graphicEl>
                                              <a:dgm id="{8C3BA316-9E6D-4DE5-B422-4BEC32CD4E2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A0D082C-E068-491A-97D9-0DAABAD6D1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EA0D082C-E068-491A-97D9-0DAABAD6D14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AD38DC9-176C-4FDE-AD98-005808C6BA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">
                                            <p:graphicEl>
                                              <a:dgm id="{8AD38DC9-176C-4FDE-AD98-005808C6BA1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není-li uvedeno jinak, vlastní práce autora</a:t>
            </a:r>
          </a:p>
          <a:p>
            <a:pPr>
              <a:buNone/>
            </a:pPr>
            <a:r>
              <a:rPr lang="cs-CZ" dirty="0" smtClean="0"/>
              <a:t>Obrázek 1 použitý v prezentaci je dostupný pod licencí Microsoft Office 2007.com</a:t>
            </a:r>
          </a:p>
          <a:p>
            <a:pPr>
              <a:buNone/>
            </a:pPr>
            <a:r>
              <a:rPr lang="cs-CZ" dirty="0" smtClean="0"/>
              <a:t>Obrázky se souhlasem Renaty Daňkové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239</TotalTime>
  <Words>554</Words>
  <Application>Microsoft Office PowerPoint</Application>
  <PresentationFormat>Předvádění na obrazovce (4:3)</PresentationFormat>
  <Paragraphs>125</Paragraphs>
  <Slides>15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15</vt:i4>
      </vt:variant>
    </vt:vector>
  </HeadingPairs>
  <TitlesOfParts>
    <vt:vector size="17" baseType="lpstr">
      <vt:lpstr>Administrativní</vt:lpstr>
      <vt:lpstr>Motiv sady Office</vt:lpstr>
      <vt:lpstr>Prezentace aplikace PowerPoint</vt:lpstr>
      <vt:lpstr>OBOJŽIVELNÍCI</vt:lpstr>
      <vt:lpstr>1. Urči druhy našich obojživelníků a rozděl je do skupin ocasatí  a bezocasí. </vt:lpstr>
      <vt:lpstr>2. Podle charakteristického znaku urči druh našeho obojživelníka. </vt:lpstr>
      <vt:lpstr>3. Rozděl naše žáby podle toho, kde žijí:</vt:lpstr>
      <vt:lpstr>4. Opiš text a doplň chybějící slova.</vt:lpstr>
      <vt:lpstr>5. Opiš a doplň tabulku.</vt:lpstr>
      <vt:lpstr>KONTROLUJEME:</vt:lpstr>
      <vt:lpstr>1. Urči druhy našich obojživelníků a rozděl je do skupin ocasatí  a bezocasí. </vt:lpstr>
      <vt:lpstr>2. Podle charakteristického znaku urči druh našeho obojživelníka </vt:lpstr>
      <vt:lpstr>3. Rozděl naše žáby podle toho, kde žijí:</vt:lpstr>
      <vt:lpstr>4. Opiš text a doplň chybějící slova.</vt:lpstr>
      <vt:lpstr>5. Opiš a doplň tabulku.</vt:lpstr>
      <vt:lpstr>HODNOCENÍ</vt:lpstr>
      <vt:lpstr>ZDROJE: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OBOJŽIVELNÍCI</dc:title>
  <dc:creator>VI.C</dc:creator>
  <cp:lastModifiedBy>Jana Střížková</cp:lastModifiedBy>
  <cp:revision>29</cp:revision>
  <dcterms:created xsi:type="dcterms:W3CDTF">2012-10-27T10:46:29Z</dcterms:created>
  <dcterms:modified xsi:type="dcterms:W3CDTF">2013-06-22T19:50:09Z</dcterms:modified>
</cp:coreProperties>
</file>