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9" r:id="rId5"/>
    <p:sldId id="258" r:id="rId6"/>
    <p:sldId id="260" r:id="rId7"/>
    <p:sldId id="261" r:id="rId8"/>
    <p:sldId id="263" r:id="rId9"/>
    <p:sldId id="264" r:id="rId10"/>
    <p:sldId id="265" r:id="rId11"/>
    <p:sldId id="266" r:id="rId12"/>
    <p:sldId id="262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slide" Target="../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8AA4A7-39A8-433E-BB65-9BEA86A06730}" type="doc">
      <dgm:prSet loTypeId="urn:microsoft.com/office/officeart/2005/8/layout/default#9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A2B75164-ADB5-4BDF-A4D4-D40D4D69F202}">
      <dgm:prSet phldrT="[Text]"/>
      <dgm:spPr>
        <a:ln w="57150">
          <a:solidFill>
            <a:srgbClr val="00B050"/>
          </a:solidFill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JEŠTĚRKA OBECNÁ</a:t>
          </a:r>
          <a:endParaRPr lang="cs-CZ" dirty="0"/>
        </a:p>
      </dgm:t>
    </dgm:pt>
    <dgm:pt modelId="{35E9ED22-2E5C-49CB-A64C-9344B3181FBA}" type="parTrans" cxnId="{6444F8AC-B0C1-4B73-B998-19C074AE25D6}">
      <dgm:prSet/>
      <dgm:spPr/>
      <dgm:t>
        <a:bodyPr/>
        <a:lstStyle/>
        <a:p>
          <a:endParaRPr lang="cs-CZ"/>
        </a:p>
      </dgm:t>
    </dgm:pt>
    <dgm:pt modelId="{DC7E4CFB-97BD-4709-9BA0-CEB71B7238B6}" type="sibTrans" cxnId="{6444F8AC-B0C1-4B73-B998-19C074AE25D6}">
      <dgm:prSet/>
      <dgm:spPr/>
      <dgm:t>
        <a:bodyPr/>
        <a:lstStyle/>
        <a:p>
          <a:endParaRPr lang="cs-CZ"/>
        </a:p>
      </dgm:t>
    </dgm:pt>
    <dgm:pt modelId="{398C4F7D-B6BE-418C-9318-C908617C642F}">
      <dgm:prSet phldrT="[Text]"/>
      <dgm:spPr>
        <a:ln w="57150">
          <a:solidFill>
            <a:srgbClr val="00B050"/>
          </a:solidFill>
        </a:ln>
      </dgm:spPr>
      <dgm:t>
        <a:bodyPr/>
        <a:lstStyle/>
        <a:p>
          <a:r>
            <a:rPr lang="cs-CZ" dirty="0" smtClean="0"/>
            <a:t>JEŠTĚRKA ZELENÁ</a:t>
          </a:r>
          <a:endParaRPr lang="cs-CZ" dirty="0"/>
        </a:p>
      </dgm:t>
    </dgm:pt>
    <dgm:pt modelId="{B69DFFE3-0518-4F4A-BAEB-A4512C5204CB}" type="parTrans" cxnId="{48A3EE9B-5C11-4488-838A-131274529278}">
      <dgm:prSet/>
      <dgm:spPr/>
      <dgm:t>
        <a:bodyPr/>
        <a:lstStyle/>
        <a:p>
          <a:endParaRPr lang="cs-CZ"/>
        </a:p>
      </dgm:t>
    </dgm:pt>
    <dgm:pt modelId="{9BA48DEF-5D5C-45FE-9655-DD2C556A4664}" type="sibTrans" cxnId="{48A3EE9B-5C11-4488-838A-131274529278}">
      <dgm:prSet/>
      <dgm:spPr/>
      <dgm:t>
        <a:bodyPr/>
        <a:lstStyle/>
        <a:p>
          <a:endParaRPr lang="cs-CZ"/>
        </a:p>
      </dgm:t>
    </dgm:pt>
    <dgm:pt modelId="{DE366BE9-171E-44C3-BE79-9BBDB13DDD1D}">
      <dgm:prSet phldrT="[Text]"/>
      <dgm:spPr>
        <a:ln w="57150">
          <a:solidFill>
            <a:srgbClr val="00B050"/>
          </a:solidFill>
        </a:ln>
      </dgm:spPr>
      <dgm:t>
        <a:bodyPr/>
        <a:lstStyle/>
        <a:p>
          <a:r>
            <a:rPr lang="cs-CZ" dirty="0" smtClean="0"/>
            <a:t>JEŠTĚRKA ŽIVORODÁ</a:t>
          </a:r>
          <a:endParaRPr lang="cs-CZ" dirty="0"/>
        </a:p>
      </dgm:t>
    </dgm:pt>
    <dgm:pt modelId="{DBA6CB1B-D349-4C16-A98C-C6CD2E7A9594}" type="parTrans" cxnId="{0F2A0929-5DB6-4B4A-87BC-CB94184A91D1}">
      <dgm:prSet/>
      <dgm:spPr/>
      <dgm:t>
        <a:bodyPr/>
        <a:lstStyle/>
        <a:p>
          <a:endParaRPr lang="cs-CZ"/>
        </a:p>
      </dgm:t>
    </dgm:pt>
    <dgm:pt modelId="{F4777744-94D3-49A4-97AA-532699CC6BE4}" type="sibTrans" cxnId="{0F2A0929-5DB6-4B4A-87BC-CB94184A91D1}">
      <dgm:prSet/>
      <dgm:spPr/>
      <dgm:t>
        <a:bodyPr/>
        <a:lstStyle/>
        <a:p>
          <a:endParaRPr lang="cs-CZ"/>
        </a:p>
      </dgm:t>
    </dgm:pt>
    <dgm:pt modelId="{56C0BD92-15A7-4409-B36A-601DB417904F}">
      <dgm:prSet phldrT="[Text]"/>
      <dgm:spPr>
        <a:ln w="57150">
          <a:solidFill>
            <a:srgbClr val="00B050"/>
          </a:solidFill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SLEPÝŠ KŘEHKÝ</a:t>
          </a:r>
          <a:endParaRPr lang="cs-CZ" dirty="0"/>
        </a:p>
      </dgm:t>
    </dgm:pt>
    <dgm:pt modelId="{523C84A8-95B5-4A4A-ACA7-EE6F523D75CE}" type="parTrans" cxnId="{4B958CDE-673E-4C95-8348-991E398D3313}">
      <dgm:prSet/>
      <dgm:spPr/>
      <dgm:t>
        <a:bodyPr/>
        <a:lstStyle/>
        <a:p>
          <a:endParaRPr lang="cs-CZ"/>
        </a:p>
      </dgm:t>
    </dgm:pt>
    <dgm:pt modelId="{CA160693-5514-449B-9B99-0368850EDC8B}" type="sibTrans" cxnId="{4B958CDE-673E-4C95-8348-991E398D3313}">
      <dgm:prSet/>
      <dgm:spPr/>
      <dgm:t>
        <a:bodyPr/>
        <a:lstStyle/>
        <a:p>
          <a:endParaRPr lang="cs-CZ"/>
        </a:p>
      </dgm:t>
    </dgm:pt>
    <dgm:pt modelId="{B9A8FD8F-6BFB-41A4-A9F9-6D9D66916BF4}" type="pres">
      <dgm:prSet presAssocID="{218AA4A7-39A8-433E-BB65-9BEA86A0673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F4CF52-59FB-4FDF-AA79-A35EF7F7762E}" type="pres">
      <dgm:prSet presAssocID="{A2B75164-ADB5-4BDF-A4D4-D40D4D69F20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E63300-FBF9-43FE-BED1-488D758A7BA4}" type="pres">
      <dgm:prSet presAssocID="{DC7E4CFB-97BD-4709-9BA0-CEB71B7238B6}" presName="sibTrans" presStyleCnt="0"/>
      <dgm:spPr/>
    </dgm:pt>
    <dgm:pt modelId="{DBF5BBEF-1133-433F-A50E-A558B44296B3}" type="pres">
      <dgm:prSet presAssocID="{398C4F7D-B6BE-418C-9318-C908617C642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8228E8-D740-4152-B71C-4E33B771B081}" type="pres">
      <dgm:prSet presAssocID="{9BA48DEF-5D5C-45FE-9655-DD2C556A4664}" presName="sibTrans" presStyleCnt="0"/>
      <dgm:spPr/>
    </dgm:pt>
    <dgm:pt modelId="{06204A74-FF4C-437D-B45A-50F3040B4388}" type="pres">
      <dgm:prSet presAssocID="{DE366BE9-171E-44C3-BE79-9BBDB13DDD1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F36C28-0FFE-4C1A-8D31-4697B4B0C381}" type="pres">
      <dgm:prSet presAssocID="{F4777744-94D3-49A4-97AA-532699CC6BE4}" presName="sibTrans" presStyleCnt="0"/>
      <dgm:spPr/>
    </dgm:pt>
    <dgm:pt modelId="{5785BABB-7471-45D3-A0A4-C95624CE94FC}" type="pres">
      <dgm:prSet presAssocID="{56C0BD92-15A7-4409-B36A-601DB417904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5B2010-6685-4334-ADA1-A1D5BDCF4693}" type="presOf" srcId="{A2B75164-ADB5-4BDF-A4D4-D40D4D69F202}" destId="{D1F4CF52-59FB-4FDF-AA79-A35EF7F7762E}" srcOrd="0" destOrd="0" presId="urn:microsoft.com/office/officeart/2005/8/layout/default#9"/>
    <dgm:cxn modelId="{C8D06DA7-B437-4713-9728-D3D46CC77C47}" type="presOf" srcId="{218AA4A7-39A8-433E-BB65-9BEA86A06730}" destId="{B9A8FD8F-6BFB-41A4-A9F9-6D9D66916BF4}" srcOrd="0" destOrd="0" presId="urn:microsoft.com/office/officeart/2005/8/layout/default#9"/>
    <dgm:cxn modelId="{B4A61050-619D-4080-A0EA-54C55282B6C9}" type="presOf" srcId="{56C0BD92-15A7-4409-B36A-601DB417904F}" destId="{5785BABB-7471-45D3-A0A4-C95624CE94FC}" srcOrd="0" destOrd="0" presId="urn:microsoft.com/office/officeart/2005/8/layout/default#9"/>
    <dgm:cxn modelId="{E87F29E6-052B-4274-8A1C-774D143CB191}" type="presOf" srcId="{398C4F7D-B6BE-418C-9318-C908617C642F}" destId="{DBF5BBEF-1133-433F-A50E-A558B44296B3}" srcOrd="0" destOrd="0" presId="urn:microsoft.com/office/officeart/2005/8/layout/default#9"/>
    <dgm:cxn modelId="{0F2A0929-5DB6-4B4A-87BC-CB94184A91D1}" srcId="{218AA4A7-39A8-433E-BB65-9BEA86A06730}" destId="{DE366BE9-171E-44C3-BE79-9BBDB13DDD1D}" srcOrd="2" destOrd="0" parTransId="{DBA6CB1B-D349-4C16-A98C-C6CD2E7A9594}" sibTransId="{F4777744-94D3-49A4-97AA-532699CC6BE4}"/>
    <dgm:cxn modelId="{48A3EE9B-5C11-4488-838A-131274529278}" srcId="{218AA4A7-39A8-433E-BB65-9BEA86A06730}" destId="{398C4F7D-B6BE-418C-9318-C908617C642F}" srcOrd="1" destOrd="0" parTransId="{B69DFFE3-0518-4F4A-BAEB-A4512C5204CB}" sibTransId="{9BA48DEF-5D5C-45FE-9655-DD2C556A4664}"/>
    <dgm:cxn modelId="{4B958CDE-673E-4C95-8348-991E398D3313}" srcId="{218AA4A7-39A8-433E-BB65-9BEA86A06730}" destId="{56C0BD92-15A7-4409-B36A-601DB417904F}" srcOrd="3" destOrd="0" parTransId="{523C84A8-95B5-4A4A-ACA7-EE6F523D75CE}" sibTransId="{CA160693-5514-449B-9B99-0368850EDC8B}"/>
    <dgm:cxn modelId="{6444F8AC-B0C1-4B73-B998-19C074AE25D6}" srcId="{218AA4A7-39A8-433E-BB65-9BEA86A06730}" destId="{A2B75164-ADB5-4BDF-A4D4-D40D4D69F202}" srcOrd="0" destOrd="0" parTransId="{35E9ED22-2E5C-49CB-A64C-9344B3181FBA}" sibTransId="{DC7E4CFB-97BD-4709-9BA0-CEB71B7238B6}"/>
    <dgm:cxn modelId="{63FFCCE8-02E9-4970-8380-5D74B547AA97}" type="presOf" srcId="{DE366BE9-171E-44C3-BE79-9BBDB13DDD1D}" destId="{06204A74-FF4C-437D-B45A-50F3040B4388}" srcOrd="0" destOrd="0" presId="urn:microsoft.com/office/officeart/2005/8/layout/default#9"/>
    <dgm:cxn modelId="{9794EEFB-155A-4A13-8EFF-2EEEB9B3326A}" type="presParOf" srcId="{B9A8FD8F-6BFB-41A4-A9F9-6D9D66916BF4}" destId="{D1F4CF52-59FB-4FDF-AA79-A35EF7F7762E}" srcOrd="0" destOrd="0" presId="urn:microsoft.com/office/officeart/2005/8/layout/default#9"/>
    <dgm:cxn modelId="{0F43D2C2-2D58-4D8E-B9C2-1089C0C74A44}" type="presParOf" srcId="{B9A8FD8F-6BFB-41A4-A9F9-6D9D66916BF4}" destId="{F1E63300-FBF9-43FE-BED1-488D758A7BA4}" srcOrd="1" destOrd="0" presId="urn:microsoft.com/office/officeart/2005/8/layout/default#9"/>
    <dgm:cxn modelId="{9E6AE10A-162F-4409-8BE4-0209A91FC910}" type="presParOf" srcId="{B9A8FD8F-6BFB-41A4-A9F9-6D9D66916BF4}" destId="{DBF5BBEF-1133-433F-A50E-A558B44296B3}" srcOrd="2" destOrd="0" presId="urn:microsoft.com/office/officeart/2005/8/layout/default#9"/>
    <dgm:cxn modelId="{5D7A48D7-9B3F-4EAB-9023-BA129E46A0C8}" type="presParOf" srcId="{B9A8FD8F-6BFB-41A4-A9F9-6D9D66916BF4}" destId="{D28228E8-D740-4152-B71C-4E33B771B081}" srcOrd="3" destOrd="0" presId="urn:microsoft.com/office/officeart/2005/8/layout/default#9"/>
    <dgm:cxn modelId="{A62484AC-69FD-4DEF-A559-B100C18AD9AE}" type="presParOf" srcId="{B9A8FD8F-6BFB-41A4-A9F9-6D9D66916BF4}" destId="{06204A74-FF4C-437D-B45A-50F3040B4388}" srcOrd="4" destOrd="0" presId="urn:microsoft.com/office/officeart/2005/8/layout/default#9"/>
    <dgm:cxn modelId="{7502F71C-D684-4E16-84E8-CC39DD211552}" type="presParOf" srcId="{B9A8FD8F-6BFB-41A4-A9F9-6D9D66916BF4}" destId="{22F36C28-0FFE-4C1A-8D31-4697B4B0C381}" srcOrd="5" destOrd="0" presId="urn:microsoft.com/office/officeart/2005/8/layout/default#9"/>
    <dgm:cxn modelId="{086F9BF3-B2C2-4A31-AFFC-40D3E5A58640}" type="presParOf" srcId="{B9A8FD8F-6BFB-41A4-A9F9-6D9D66916BF4}" destId="{5785BABB-7471-45D3-A0A4-C95624CE94FC}" srcOrd="6" destOrd="0" presId="urn:microsoft.com/office/officeart/2005/8/layout/default#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A71973-7317-4397-8A36-6B1275682D43}" type="doc">
      <dgm:prSet loTypeId="urn:microsoft.com/office/officeart/2005/8/layout/default#10" loCatId="list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5C04904A-5693-42F6-9B7F-75ACDE83EB11}">
      <dgm:prSet phldrT="[Text]"/>
      <dgm:spPr/>
      <dgm:t>
        <a:bodyPr/>
        <a:lstStyle/>
        <a:p>
          <a:r>
            <a:rPr lang="cs-CZ" dirty="0" smtClean="0"/>
            <a:t>žahavci</a:t>
          </a:r>
          <a:endParaRPr lang="cs-CZ" dirty="0"/>
        </a:p>
      </dgm:t>
    </dgm:pt>
    <dgm:pt modelId="{6086F876-41B9-428D-A99B-83C967812957}" type="parTrans" cxnId="{6326C860-650E-45A7-952B-F23D2E5E7B3A}">
      <dgm:prSet/>
      <dgm:spPr/>
      <dgm:t>
        <a:bodyPr/>
        <a:lstStyle/>
        <a:p>
          <a:endParaRPr lang="cs-CZ"/>
        </a:p>
      </dgm:t>
    </dgm:pt>
    <dgm:pt modelId="{2203C603-EF69-4A8F-BC78-02DCDA75C8C0}" type="sibTrans" cxnId="{6326C860-650E-45A7-952B-F23D2E5E7B3A}">
      <dgm:prSet/>
      <dgm:spPr/>
      <dgm:t>
        <a:bodyPr/>
        <a:lstStyle/>
        <a:p>
          <a:endParaRPr lang="cs-CZ"/>
        </a:p>
      </dgm:t>
    </dgm:pt>
    <dgm:pt modelId="{324C0C0B-8F8D-4F20-8023-9E253D1FB400}">
      <dgm:prSet phldrT="[Text]"/>
      <dgm:spPr/>
      <dgm:t>
        <a:bodyPr/>
        <a:lstStyle/>
        <a:p>
          <a:r>
            <a:rPr lang="cs-CZ" dirty="0" smtClean="0"/>
            <a:t>ostnokožci</a:t>
          </a:r>
          <a:endParaRPr lang="cs-CZ" dirty="0"/>
        </a:p>
      </dgm:t>
    </dgm:pt>
    <dgm:pt modelId="{CFCDD261-9ADD-4196-8326-521D113D8459}" type="parTrans" cxnId="{1C739599-40BD-4E84-91A7-B2249A87B798}">
      <dgm:prSet/>
      <dgm:spPr/>
      <dgm:t>
        <a:bodyPr/>
        <a:lstStyle/>
        <a:p>
          <a:endParaRPr lang="cs-CZ"/>
        </a:p>
      </dgm:t>
    </dgm:pt>
    <dgm:pt modelId="{E5EE371C-BA6E-46A8-922F-64F0FA53E924}" type="sibTrans" cxnId="{1C739599-40BD-4E84-91A7-B2249A87B798}">
      <dgm:prSet/>
      <dgm:spPr/>
      <dgm:t>
        <a:bodyPr/>
        <a:lstStyle/>
        <a:p>
          <a:endParaRPr lang="cs-CZ"/>
        </a:p>
      </dgm:t>
    </dgm:pt>
    <dgm:pt modelId="{9C44CA08-C9A9-4877-93D4-41972641BD32}" type="pres">
      <dgm:prSet presAssocID="{8FA71973-7317-4397-8A36-6B1275682D4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75A502-21CC-48D1-AC92-C112ED12F19D}" type="pres">
      <dgm:prSet presAssocID="{5C04904A-5693-42F6-9B7F-75ACDE83EB11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D9B839-C170-4293-824B-19BE07F638DB}" type="pres">
      <dgm:prSet presAssocID="{2203C603-EF69-4A8F-BC78-02DCDA75C8C0}" presName="sibTrans" presStyleCnt="0"/>
      <dgm:spPr/>
    </dgm:pt>
    <dgm:pt modelId="{06B515F6-58CB-40AC-AA0F-207A1C23CABF}" type="pres">
      <dgm:prSet presAssocID="{324C0C0B-8F8D-4F20-8023-9E253D1FB40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26C860-650E-45A7-952B-F23D2E5E7B3A}" srcId="{8FA71973-7317-4397-8A36-6B1275682D43}" destId="{5C04904A-5693-42F6-9B7F-75ACDE83EB11}" srcOrd="0" destOrd="0" parTransId="{6086F876-41B9-428D-A99B-83C967812957}" sibTransId="{2203C603-EF69-4A8F-BC78-02DCDA75C8C0}"/>
    <dgm:cxn modelId="{49CBACC8-A439-46C0-B8E9-9581356961BD}" type="presOf" srcId="{324C0C0B-8F8D-4F20-8023-9E253D1FB400}" destId="{06B515F6-58CB-40AC-AA0F-207A1C23CABF}" srcOrd="0" destOrd="0" presId="urn:microsoft.com/office/officeart/2005/8/layout/default#10"/>
    <dgm:cxn modelId="{D56D6857-19FB-40FD-A2E1-71612F769E2D}" type="presOf" srcId="{5C04904A-5693-42F6-9B7F-75ACDE83EB11}" destId="{5D75A502-21CC-48D1-AC92-C112ED12F19D}" srcOrd="0" destOrd="0" presId="urn:microsoft.com/office/officeart/2005/8/layout/default#10"/>
    <dgm:cxn modelId="{34D53D4A-0E37-4D5A-AEE6-5D98B9E80893}" type="presOf" srcId="{8FA71973-7317-4397-8A36-6B1275682D43}" destId="{9C44CA08-C9A9-4877-93D4-41972641BD32}" srcOrd="0" destOrd="0" presId="urn:microsoft.com/office/officeart/2005/8/layout/default#10"/>
    <dgm:cxn modelId="{1C739599-40BD-4E84-91A7-B2249A87B798}" srcId="{8FA71973-7317-4397-8A36-6B1275682D43}" destId="{324C0C0B-8F8D-4F20-8023-9E253D1FB400}" srcOrd="1" destOrd="0" parTransId="{CFCDD261-9ADD-4196-8326-521D113D8459}" sibTransId="{E5EE371C-BA6E-46A8-922F-64F0FA53E924}"/>
    <dgm:cxn modelId="{3DC113D1-260B-4DA2-9C2E-F22AE1DB698B}" type="presParOf" srcId="{9C44CA08-C9A9-4877-93D4-41972641BD32}" destId="{5D75A502-21CC-48D1-AC92-C112ED12F19D}" srcOrd="0" destOrd="0" presId="urn:microsoft.com/office/officeart/2005/8/layout/default#10"/>
    <dgm:cxn modelId="{D3D3FE86-BDB2-4751-8314-F66F94E87BF6}" type="presParOf" srcId="{9C44CA08-C9A9-4877-93D4-41972641BD32}" destId="{49D9B839-C170-4293-824B-19BE07F638DB}" srcOrd="1" destOrd="0" presId="urn:microsoft.com/office/officeart/2005/8/layout/default#10"/>
    <dgm:cxn modelId="{DC7AC77D-7D80-4AB9-882C-B04502B8FCCC}" type="presParOf" srcId="{9C44CA08-C9A9-4877-93D4-41972641BD32}" destId="{06B515F6-58CB-40AC-AA0F-207A1C23CABF}" srcOrd="2" destOrd="0" presId="urn:microsoft.com/office/officeart/2005/8/layout/default#1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4CF52-59FB-4FDF-AA79-A35EF7F7762E}">
      <dsp:nvSpPr>
        <dsp:cNvPr id="0" name=""/>
        <dsp:cNvSpPr/>
      </dsp:nvSpPr>
      <dsp:spPr>
        <a:xfrm>
          <a:off x="460905" y="1047"/>
          <a:ext cx="3479899" cy="20879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>
              <a:hlinkClick xmlns:r="http://schemas.openxmlformats.org/officeDocument/2006/relationships" r:id="" action="ppaction://hlinksldjump"/>
            </a:rPr>
            <a:t>JEŠTĚRKA OBECNÁ</a:t>
          </a:r>
          <a:endParaRPr lang="cs-CZ" sz="5500" kern="1200" dirty="0"/>
        </a:p>
      </dsp:txBody>
      <dsp:txXfrm>
        <a:off x="460905" y="1047"/>
        <a:ext cx="3479899" cy="2087939"/>
      </dsp:txXfrm>
    </dsp:sp>
    <dsp:sp modelId="{DBF5BBEF-1133-433F-A50E-A558B44296B3}">
      <dsp:nvSpPr>
        <dsp:cNvPr id="0" name=""/>
        <dsp:cNvSpPr/>
      </dsp:nvSpPr>
      <dsp:spPr>
        <a:xfrm>
          <a:off x="4288794" y="1047"/>
          <a:ext cx="3479899" cy="20879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JEŠTĚRKA ZELENÁ</a:t>
          </a:r>
          <a:endParaRPr lang="cs-CZ" sz="5500" kern="1200" dirty="0"/>
        </a:p>
      </dsp:txBody>
      <dsp:txXfrm>
        <a:off x="4288794" y="1047"/>
        <a:ext cx="3479899" cy="2087939"/>
      </dsp:txXfrm>
    </dsp:sp>
    <dsp:sp modelId="{06204A74-FF4C-437D-B45A-50F3040B4388}">
      <dsp:nvSpPr>
        <dsp:cNvPr id="0" name=""/>
        <dsp:cNvSpPr/>
      </dsp:nvSpPr>
      <dsp:spPr>
        <a:xfrm>
          <a:off x="460905" y="2436976"/>
          <a:ext cx="3479899" cy="20879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JEŠTĚRKA ŽIVORODÁ</a:t>
          </a:r>
          <a:endParaRPr lang="cs-CZ" sz="5500" kern="1200" dirty="0"/>
        </a:p>
      </dsp:txBody>
      <dsp:txXfrm>
        <a:off x="460905" y="2436976"/>
        <a:ext cx="3479899" cy="2087939"/>
      </dsp:txXfrm>
    </dsp:sp>
    <dsp:sp modelId="{5785BABB-7471-45D3-A0A4-C95624CE94FC}">
      <dsp:nvSpPr>
        <dsp:cNvPr id="0" name=""/>
        <dsp:cNvSpPr/>
      </dsp:nvSpPr>
      <dsp:spPr>
        <a:xfrm>
          <a:off x="4288794" y="2436976"/>
          <a:ext cx="3479899" cy="20879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715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>
              <a:hlinkClick xmlns:r="http://schemas.openxmlformats.org/officeDocument/2006/relationships" r:id="" action="ppaction://hlinksldjump"/>
            </a:rPr>
            <a:t>SLEPÝŠ KŘEHKÝ</a:t>
          </a:r>
          <a:endParaRPr lang="cs-CZ" sz="5500" kern="1200" dirty="0"/>
        </a:p>
      </dsp:txBody>
      <dsp:txXfrm>
        <a:off x="4288794" y="2436976"/>
        <a:ext cx="3479899" cy="20879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75A502-21CC-48D1-AC92-C112ED12F19D}">
      <dsp:nvSpPr>
        <dsp:cNvPr id="0" name=""/>
        <dsp:cNvSpPr/>
      </dsp:nvSpPr>
      <dsp:spPr>
        <a:xfrm>
          <a:off x="908149" y="595"/>
          <a:ext cx="3053953" cy="183237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žahavci</a:t>
          </a:r>
          <a:endParaRPr lang="cs-CZ" sz="4900" kern="1200" dirty="0"/>
        </a:p>
      </dsp:txBody>
      <dsp:txXfrm>
        <a:off x="908149" y="595"/>
        <a:ext cx="3053953" cy="1832371"/>
      </dsp:txXfrm>
    </dsp:sp>
    <dsp:sp modelId="{06B515F6-58CB-40AC-AA0F-207A1C23CABF}">
      <dsp:nvSpPr>
        <dsp:cNvPr id="0" name=""/>
        <dsp:cNvSpPr/>
      </dsp:nvSpPr>
      <dsp:spPr>
        <a:xfrm>
          <a:off x="4267497" y="595"/>
          <a:ext cx="3053953" cy="183237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ostnokožci</a:t>
          </a:r>
          <a:endParaRPr lang="cs-CZ" sz="4900" kern="1200" dirty="0"/>
        </a:p>
      </dsp:txBody>
      <dsp:txXfrm>
        <a:off x="4267497" y="595"/>
        <a:ext cx="3053953" cy="1832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9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0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7/13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ještěrka zelená.a.jpg"/>
          <p:cNvPicPr>
            <a:picLocks noChangeAspect="1"/>
          </p:cNvPicPr>
          <p:nvPr/>
        </p:nvPicPr>
        <p:blipFill>
          <a:blip r:embed="rId2" cstate="print">
            <a:lum bright="70000" contrast="-70000"/>
          </a:blip>
          <a:stretch>
            <a:fillRect/>
          </a:stretch>
        </p:blipFill>
        <p:spPr>
          <a:xfrm>
            <a:off x="-26946" y="-3430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7772400" cy="1470025"/>
          </a:xfrm>
        </p:spPr>
        <p:txBody>
          <a:bodyPr/>
          <a:lstStyle/>
          <a:p>
            <a:r>
              <a:rPr lang="cs-CZ" b="1" dirty="0" smtClean="0"/>
              <a:t>ŠUPINATÍ - JEŠTĚŘI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340768"/>
            <a:ext cx="6400800" cy="79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TŘÍDA: PLAZI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636912"/>
            <a:ext cx="72008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Klíčová slova: šupina, rozeklaný jazyk, vývin přímý, </a:t>
            </a:r>
            <a:r>
              <a:rPr lang="cs-CZ" sz="2800" dirty="0" err="1" smtClean="0"/>
              <a:t>vejcoživorodost</a:t>
            </a:r>
            <a:r>
              <a:rPr lang="cs-CZ" sz="2800" dirty="0" smtClean="0"/>
              <a:t>,  ještěrka obecná regenerace …</a:t>
            </a:r>
          </a:p>
          <a:p>
            <a:endParaRPr lang="cs-CZ" sz="2800" dirty="0"/>
          </a:p>
          <a:p>
            <a:r>
              <a:rPr lang="cs-CZ" sz="2800" dirty="0" smtClean="0"/>
              <a:t>Anotace: pomocí prezentace seznámení s charakteristikou ještěrů, jejich rozmnožováním, druhy a zápis do sešitu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CHARAKTERISTIKA  JEŠTĚRŮ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2" y="1628800"/>
            <a:ext cx="3096344" cy="10801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VYVINUTÉ KONČETINY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1259632" y="3356992"/>
            <a:ext cx="3384376" cy="122413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OČNÍ VÍČKA NESROSTLÁ, POHYBLIVÁ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644008" y="1700808"/>
            <a:ext cx="3096344" cy="10801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OCAS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39552" y="5157192"/>
            <a:ext cx="3096344" cy="10801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SVLÉKÁNÍ POKOŽKY PO ČÁSTECH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4788024" y="5157192"/>
            <a:ext cx="3096344" cy="10801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ROZEKLANÝ JAZYK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5292080" y="3284984"/>
            <a:ext cx="3312368" cy="151216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TĚLO POKRYTO ŠUPINAMI, KTERÉ BRÁNÍ ZTRÁTAMY VODY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ROZMNOŽOVÁNÍ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POHLAVNÍ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OPLOZENÍ VNITŘNÍ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VÝVIN PŘÍMÝ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Většina ještěrů je </a:t>
            </a:r>
            <a:r>
              <a:rPr lang="cs-CZ" b="1" dirty="0" smtClean="0">
                <a:solidFill>
                  <a:schemeClr val="bg1"/>
                </a:solidFill>
              </a:rPr>
              <a:t>vejcorodých</a:t>
            </a:r>
            <a:r>
              <a:rPr lang="cs-CZ" dirty="0" smtClean="0">
                <a:solidFill>
                  <a:schemeClr val="bg1"/>
                </a:solidFill>
              </a:rPr>
              <a:t>. Samičky ukrývají vajíčka a vývoj zajistí slunečné teplo.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 chladnějších oblastech je častější </a:t>
            </a:r>
            <a:r>
              <a:rPr lang="cs-CZ" b="1" dirty="0" err="1" smtClean="0">
                <a:solidFill>
                  <a:schemeClr val="bg1"/>
                </a:solidFill>
              </a:rPr>
              <a:t>vejcoživorodost</a:t>
            </a:r>
            <a:r>
              <a:rPr lang="cs-CZ" dirty="0" smtClean="0">
                <a:solidFill>
                  <a:schemeClr val="bg1"/>
                </a:solidFill>
              </a:rPr>
              <a:t> – samička klade vajíčka, z kterých se hned líhnou mláďata.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DRUHY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F4CF52-59FB-4FDF-AA79-A35EF7F776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F5BBEF-1133-433F-A50E-A558B44296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204A74-FF4C-437D-B45A-50F3040B43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85BABB-7471-45D3-A0A4-C95624CE94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18458"/>
          </a:xfrm>
        </p:spPr>
        <p:txBody>
          <a:bodyPr/>
          <a:lstStyle/>
          <a:p>
            <a:r>
              <a:rPr lang="cs-CZ" b="1" dirty="0" smtClean="0"/>
              <a:t>Ještěrka obecná dokáže v nebezpečí odlomit ocásek.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Ocásek jí pak doroste. Vzpomeneš si, u kterých živočišných řádů také docházelo k regeneraci části těla?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4292600"/>
          <a:ext cx="8229600" cy="1833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lačítko akce: Dopředu nebo Další 4">
            <a:hlinkClick r:id="" action="ppaction://hlinkshowjump?jump=previousslide" highlightClick="1"/>
          </p:cNvPr>
          <p:cNvSpPr/>
          <p:nvPr/>
        </p:nvSpPr>
        <p:spPr>
          <a:xfrm>
            <a:off x="8316416" y="6093296"/>
            <a:ext cx="610368" cy="610368"/>
          </a:xfrm>
          <a:prstGeom prst="actionButtonForwardNext">
            <a:avLst/>
          </a:prstGeom>
          <a:ln w="57150"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75A502-21CC-48D1-AC92-C112ED12F1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D75A502-21CC-48D1-AC92-C112ED12F1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B515F6-58CB-40AC-AA0F-207A1C23C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6B515F6-58CB-40AC-AA0F-207A1C23CA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Slepýš křehký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dirty="0" smtClean="0"/>
              <a:t>Hadovitý tvar </a:t>
            </a:r>
            <a:r>
              <a:rPr lang="cs-CZ" b="1" dirty="0" smtClean="0"/>
              <a:t>těla bez končetin</a:t>
            </a:r>
            <a:r>
              <a:rPr lang="cs-CZ" dirty="0" smtClean="0"/>
              <a:t>. Zakrnělé končetiny jsou vidět jen na kostře.</a:t>
            </a:r>
          </a:p>
          <a:p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 err="1" smtClean="0"/>
              <a:t>vejcoživorodý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Potravou jsou plži, žížaly, pavouci…</a:t>
            </a:r>
          </a:p>
          <a:p>
            <a:endParaRPr lang="cs-CZ" dirty="0" smtClean="0"/>
          </a:p>
          <a:p>
            <a:r>
              <a:rPr lang="cs-CZ" dirty="0" smtClean="0"/>
              <a:t>V nebezpečí odlamuje ocásek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lastslideviewed" highlightClick="1"/>
          </p:cNvPr>
          <p:cNvSpPr/>
          <p:nvPr/>
        </p:nvSpPr>
        <p:spPr>
          <a:xfrm>
            <a:off x="7740352" y="6021288"/>
            <a:ext cx="108012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Slepýš křehký</a:t>
            </a:r>
            <a:endParaRPr lang="cs-CZ" dirty="0"/>
          </a:p>
        </p:txBody>
      </p:sp>
      <p:pic>
        <p:nvPicPr>
          <p:cNvPr id="4" name="Zástupný symbol pro obsah 3" descr="slepýš křehký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48706"/>
            <a:ext cx="4038600" cy="3028950"/>
          </a:xfrm>
        </p:spPr>
      </p:pic>
      <p:pic>
        <p:nvPicPr>
          <p:cNvPr id="7" name="Zástupný symbol pro obsah 6" descr="slepýš křehký.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52236"/>
            <a:ext cx="4038600" cy="30218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Ještěrka zelená</a:t>
            </a:r>
            <a:endParaRPr lang="cs-CZ" dirty="0"/>
          </a:p>
        </p:txBody>
      </p:sp>
      <p:pic>
        <p:nvPicPr>
          <p:cNvPr id="5" name="Zástupný symbol pro obsah 4" descr="ještěrka zelená.c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82730" y="1600200"/>
            <a:ext cx="2987539" cy="4525963"/>
          </a:xfrm>
        </p:spPr>
      </p:pic>
      <p:pic>
        <p:nvPicPr>
          <p:cNvPr id="6" name="Zástupný symbol pro obsah 5" descr="ještěrka zelená, Mik. (4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Ještěrka obecná</a:t>
            </a:r>
            <a:endParaRPr lang="cs-CZ" dirty="0"/>
          </a:p>
        </p:txBody>
      </p:sp>
      <p:pic>
        <p:nvPicPr>
          <p:cNvPr id="5" name="Zástupný symbol pro obsah 4" descr="ještěrka obecnÁ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88495"/>
            <a:ext cx="4038600" cy="2949372"/>
          </a:xfrm>
        </p:spPr>
      </p:pic>
      <p:pic>
        <p:nvPicPr>
          <p:cNvPr id="6" name="Zástupný symbol pro obsah 5" descr="ještěrka obecná, sameče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48413"/>
            <a:ext cx="4038600" cy="30295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Ještěrka živorodá</a:t>
            </a:r>
            <a:endParaRPr lang="cs-CZ" dirty="0"/>
          </a:p>
        </p:txBody>
      </p:sp>
      <p:pic>
        <p:nvPicPr>
          <p:cNvPr id="5" name="Zástupný symbol pro obsah 4" descr="ještěrka živorodá.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52236"/>
            <a:ext cx="4038600" cy="3021890"/>
          </a:xfrm>
        </p:spPr>
      </p:pic>
      <p:pic>
        <p:nvPicPr>
          <p:cNvPr id="6" name="Zástupný symbol pro obsah 5" descr="ještěrka živorodá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52236"/>
            <a:ext cx="4038600" cy="30218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200" dirty="0" smtClean="0"/>
              <a:t>Zápis do sešitu</a:t>
            </a:r>
          </a:p>
          <a:p>
            <a:pPr>
              <a:buNone/>
            </a:pPr>
            <a:r>
              <a:rPr lang="cs-CZ" b="1" dirty="0" smtClean="0"/>
              <a:t>ŠUPINATÍ: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 zákonem chránění, tělo kryto šupinami</a:t>
            </a:r>
          </a:p>
          <a:p>
            <a:pPr marL="514350" indent="-514350">
              <a:buAutoNum type="arabicPeriod"/>
            </a:pPr>
            <a:r>
              <a:rPr lang="cs-CZ" u="sng" dirty="0" smtClean="0"/>
              <a:t>JEŠTĚŘI</a:t>
            </a:r>
          </a:p>
          <a:p>
            <a:pPr marL="514350" indent="-514350">
              <a:buNone/>
            </a:pPr>
            <a:r>
              <a:rPr lang="cs-CZ" dirty="0" smtClean="0"/>
              <a:t>- pokožku svlékají po částech </a:t>
            </a:r>
          </a:p>
          <a:p>
            <a:pPr>
              <a:buNone/>
            </a:pPr>
            <a:r>
              <a:rPr lang="cs-CZ" dirty="0" smtClean="0"/>
              <a:t>- pohyblivá víčka</a:t>
            </a:r>
          </a:p>
          <a:p>
            <a:pPr>
              <a:buNone/>
            </a:pPr>
            <a:r>
              <a:rPr lang="cs-CZ" dirty="0" smtClean="0"/>
              <a:t>- kladou vejce nebo jsou živorodí</a:t>
            </a:r>
          </a:p>
          <a:p>
            <a:pPr>
              <a:buNone/>
            </a:pPr>
            <a:r>
              <a:rPr lang="cs-CZ" dirty="0" smtClean="0"/>
              <a:t>- někteří mají schopnost regenerace</a:t>
            </a:r>
          </a:p>
          <a:p>
            <a:pPr>
              <a:buNone/>
            </a:pPr>
            <a:r>
              <a:rPr lang="cs-CZ" dirty="0" smtClean="0"/>
              <a:t>- druhy: Ještěrka obecná, zelená, živorodá, </a:t>
            </a:r>
            <a:r>
              <a:rPr lang="cs-CZ" b="1" dirty="0" smtClean="0"/>
              <a:t>slepýš křehký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Obrázky použité v prezentaci se souhlasem Renaty Daňkové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229</Words>
  <Application>Microsoft Office PowerPoint</Application>
  <PresentationFormat>Předvádění na obrazovce (4:3)</PresentationFormat>
  <Paragraphs>69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ŠUPINATÍ - JEŠTĚŘI</vt:lpstr>
      <vt:lpstr>CHARAKTERISTIKA  JEŠTĚRŮ</vt:lpstr>
      <vt:lpstr>ROZMNOŽOVÁNÍ</vt:lpstr>
      <vt:lpstr>DRUHY</vt:lpstr>
      <vt:lpstr>Ještěrka obecná dokáže v nebezpečí odlomit ocásek. Ocásek jí pak doroste. Vzpomeneš si, u kterých živočišných řádů také docházelo k regeneraci části těla? </vt:lpstr>
      <vt:lpstr>Slepýš křehký</vt:lpstr>
      <vt:lpstr>Slepýš křehký</vt:lpstr>
      <vt:lpstr>Ještěrka zelená</vt:lpstr>
      <vt:lpstr>Ještěrka obecná</vt:lpstr>
      <vt:lpstr>Ještěrka živorodá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ŠUPINATÍ - JEŠTĚŘI</dc:title>
  <dc:creator>Jana Střížková</dc:creator>
  <cp:lastModifiedBy>Jana Střížková</cp:lastModifiedBy>
  <cp:revision>13</cp:revision>
  <dcterms:modified xsi:type="dcterms:W3CDTF">2013-06-22T19:51:08Z</dcterms:modified>
</cp:coreProperties>
</file>