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56" r:id="rId3"/>
    <p:sldId id="258" r:id="rId4"/>
    <p:sldId id="259" r:id="rId5"/>
    <p:sldId id="260" r:id="rId6"/>
    <p:sldId id="261" r:id="rId7"/>
    <p:sldId id="270" r:id="rId8"/>
    <p:sldId id="262" r:id="rId9"/>
    <p:sldId id="263" r:id="rId10"/>
    <p:sldId id="273" r:id="rId11"/>
    <p:sldId id="274" r:id="rId12"/>
    <p:sldId id="275" r:id="rId13"/>
    <p:sldId id="276" r:id="rId14"/>
    <p:sldId id="277" r:id="rId15"/>
    <p:sldId id="257" r:id="rId16"/>
    <p:sldId id="272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DA01627-A0B4-46EC-9CF3-32CF76FA1E91}" type="doc">
      <dgm:prSet loTypeId="urn:microsoft.com/office/officeart/2005/8/layout/default#12" loCatId="list" qsTypeId="urn:microsoft.com/office/officeart/2005/8/quickstyle/simple1#16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FBCACE77-0FAB-4B0A-99A9-C8614199E2DD}">
      <dgm:prSet phldrT="[Text]"/>
      <dgm:spPr>
        <a:solidFill>
          <a:schemeClr val="tx1"/>
        </a:solidFill>
      </dgm:spPr>
      <dgm:t>
        <a:bodyPr/>
        <a:lstStyle/>
        <a:p>
          <a:r>
            <a:rPr lang="cs-CZ" b="1" dirty="0" smtClean="0"/>
            <a:t>SKRYTOHRDLÉ</a:t>
          </a:r>
        </a:p>
        <a:p>
          <a:r>
            <a:rPr lang="cs-CZ" dirty="0" smtClean="0"/>
            <a:t>hlavu zatahují do krunýře do strany</a:t>
          </a:r>
          <a:endParaRPr lang="cs-CZ" dirty="0"/>
        </a:p>
      </dgm:t>
    </dgm:pt>
    <dgm:pt modelId="{5F01D86B-4CAB-4019-BE7D-3EC1E250D2A3}" type="parTrans" cxnId="{66131383-5684-44F3-BBE7-55337AA729FE}">
      <dgm:prSet/>
      <dgm:spPr/>
      <dgm:t>
        <a:bodyPr/>
        <a:lstStyle/>
        <a:p>
          <a:endParaRPr lang="cs-CZ"/>
        </a:p>
      </dgm:t>
    </dgm:pt>
    <dgm:pt modelId="{7D429751-0C8A-45EF-B11F-F967D7442F31}" type="sibTrans" cxnId="{66131383-5684-44F3-BBE7-55337AA729FE}">
      <dgm:prSet/>
      <dgm:spPr/>
      <dgm:t>
        <a:bodyPr/>
        <a:lstStyle/>
        <a:p>
          <a:endParaRPr lang="cs-CZ"/>
        </a:p>
      </dgm:t>
    </dgm:pt>
    <dgm:pt modelId="{38AC1AD4-A539-4639-B2B2-F23B2EBB05E7}">
      <dgm:prSet phldrT="[Text]"/>
      <dgm:spPr>
        <a:solidFill>
          <a:srgbClr val="002060"/>
        </a:solidFill>
      </dgm:spPr>
      <dgm:t>
        <a:bodyPr/>
        <a:lstStyle/>
        <a:p>
          <a:r>
            <a:rPr lang="cs-CZ" b="1" dirty="0" smtClean="0"/>
            <a:t>SKRYTOHLAVÉ</a:t>
          </a:r>
        </a:p>
        <a:p>
          <a:r>
            <a:rPr lang="cs-CZ" dirty="0" smtClean="0"/>
            <a:t>do krunýře zatahuje ocas, hlavu i končetiny</a:t>
          </a:r>
        </a:p>
      </dgm:t>
    </dgm:pt>
    <dgm:pt modelId="{D7C24882-DFFC-4A0B-A7F5-FCF64D64F509}" type="parTrans" cxnId="{75DA08A6-A280-430E-973E-076FAB418ECC}">
      <dgm:prSet/>
      <dgm:spPr/>
      <dgm:t>
        <a:bodyPr/>
        <a:lstStyle/>
        <a:p>
          <a:endParaRPr lang="cs-CZ"/>
        </a:p>
      </dgm:t>
    </dgm:pt>
    <dgm:pt modelId="{BF858540-CA31-4C05-AE14-1BA86D2F0BF6}" type="sibTrans" cxnId="{75DA08A6-A280-430E-973E-076FAB418ECC}">
      <dgm:prSet/>
      <dgm:spPr/>
      <dgm:t>
        <a:bodyPr/>
        <a:lstStyle/>
        <a:p>
          <a:endParaRPr lang="cs-CZ"/>
        </a:p>
      </dgm:t>
    </dgm:pt>
    <dgm:pt modelId="{CCF64B90-A434-485A-94FD-85E33E7B1192}" type="pres">
      <dgm:prSet presAssocID="{2DA01627-A0B4-46EC-9CF3-32CF76FA1E91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4B783A8-32B0-41D1-9B37-A622A9C62B56}" type="pres">
      <dgm:prSet presAssocID="{FBCACE77-0FAB-4B0A-99A9-C8614199E2DD}" presName="node" presStyleLbl="node1" presStyleIdx="0" presStyleCnt="2" custLinFactNeighborX="238" custLinFactNeighborY="-389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19B299-9851-44A6-B7DD-ACFB5E444147}" type="pres">
      <dgm:prSet presAssocID="{7D429751-0C8A-45EF-B11F-F967D7442F31}" presName="sibTrans" presStyleCnt="0"/>
      <dgm:spPr/>
    </dgm:pt>
    <dgm:pt modelId="{C6EF1C50-ECB1-434A-8447-ADA400061B4D}" type="pres">
      <dgm:prSet presAssocID="{38AC1AD4-A539-4639-B2B2-F23B2EBB05E7}" presName="node" presStyleLbl="node1" presStyleIdx="1" presStyleCnt="2" custLinFactNeighborX="-3162" custLinFactNeighborY="-389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BB3FF68-CFC0-40FA-8456-110B8FC7DBAC}" type="presOf" srcId="{38AC1AD4-A539-4639-B2B2-F23B2EBB05E7}" destId="{C6EF1C50-ECB1-434A-8447-ADA400061B4D}" srcOrd="0" destOrd="0" presId="urn:microsoft.com/office/officeart/2005/8/layout/default#12"/>
    <dgm:cxn modelId="{75DA08A6-A280-430E-973E-076FAB418ECC}" srcId="{2DA01627-A0B4-46EC-9CF3-32CF76FA1E91}" destId="{38AC1AD4-A539-4639-B2B2-F23B2EBB05E7}" srcOrd="1" destOrd="0" parTransId="{D7C24882-DFFC-4A0B-A7F5-FCF64D64F509}" sibTransId="{BF858540-CA31-4C05-AE14-1BA86D2F0BF6}"/>
    <dgm:cxn modelId="{BAEE270B-81F5-48DB-9341-A1CE2DF9EEB2}" type="presOf" srcId="{FBCACE77-0FAB-4B0A-99A9-C8614199E2DD}" destId="{54B783A8-32B0-41D1-9B37-A622A9C62B56}" srcOrd="0" destOrd="0" presId="urn:microsoft.com/office/officeart/2005/8/layout/default#12"/>
    <dgm:cxn modelId="{66131383-5684-44F3-BBE7-55337AA729FE}" srcId="{2DA01627-A0B4-46EC-9CF3-32CF76FA1E91}" destId="{FBCACE77-0FAB-4B0A-99A9-C8614199E2DD}" srcOrd="0" destOrd="0" parTransId="{5F01D86B-4CAB-4019-BE7D-3EC1E250D2A3}" sibTransId="{7D429751-0C8A-45EF-B11F-F967D7442F31}"/>
    <dgm:cxn modelId="{F325C89B-5B4D-45AE-8F5C-59DC5FCB430D}" type="presOf" srcId="{2DA01627-A0B4-46EC-9CF3-32CF76FA1E91}" destId="{CCF64B90-A434-485A-94FD-85E33E7B1192}" srcOrd="0" destOrd="0" presId="urn:microsoft.com/office/officeart/2005/8/layout/default#12"/>
    <dgm:cxn modelId="{EB11DF62-7252-495D-93F7-B755E4269BF2}" type="presParOf" srcId="{CCF64B90-A434-485A-94FD-85E33E7B1192}" destId="{54B783A8-32B0-41D1-9B37-A622A9C62B56}" srcOrd="0" destOrd="0" presId="urn:microsoft.com/office/officeart/2005/8/layout/default#12"/>
    <dgm:cxn modelId="{A64F0246-8DC8-48E2-B46E-34359C8325B6}" type="presParOf" srcId="{CCF64B90-A434-485A-94FD-85E33E7B1192}" destId="{0319B299-9851-44A6-B7DD-ACFB5E444147}" srcOrd="1" destOrd="0" presId="urn:microsoft.com/office/officeart/2005/8/layout/default#12"/>
    <dgm:cxn modelId="{A7E86A86-9283-47B5-8A9F-55470B87E93B}" type="presParOf" srcId="{CCF64B90-A434-485A-94FD-85E33E7B1192}" destId="{C6EF1C50-ECB1-434A-8447-ADA400061B4D}" srcOrd="2" destOrd="0" presId="urn:microsoft.com/office/officeart/2005/8/layout/default#1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47DB084-B8BD-4B58-838A-C9E96A92B117}" type="doc">
      <dgm:prSet loTypeId="urn:microsoft.com/office/officeart/2005/8/layout/default#13" loCatId="list" qsTypeId="urn:microsoft.com/office/officeart/2005/8/quickstyle/simple1#17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EFC1ADF-68F5-4328-98C2-684FEA5B65FB}">
      <dgm:prSet phldrT="[Text]"/>
      <dgm:spPr>
        <a:solidFill>
          <a:srgbClr val="00B050"/>
        </a:solidFill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SUCHOZEMSKÉ ŽELVY</a:t>
          </a:r>
        </a:p>
        <a:p>
          <a:r>
            <a:rPr lang="cs-CZ" dirty="0" smtClean="0"/>
            <a:t>ROSTLINNÁ POTRAVA</a:t>
          </a:r>
          <a:endParaRPr lang="cs-CZ" dirty="0"/>
        </a:p>
      </dgm:t>
    </dgm:pt>
    <dgm:pt modelId="{2C5BE6DE-59FD-400A-90C3-9FC63DC865E5}" type="parTrans" cxnId="{F2F7307C-AAFD-444F-A713-E880374F0B1D}">
      <dgm:prSet/>
      <dgm:spPr/>
      <dgm:t>
        <a:bodyPr/>
        <a:lstStyle/>
        <a:p>
          <a:endParaRPr lang="cs-CZ"/>
        </a:p>
      </dgm:t>
    </dgm:pt>
    <dgm:pt modelId="{BA1A7BBC-24BE-4814-93CA-6EEE2FF5085C}" type="sibTrans" cxnId="{F2F7307C-AAFD-444F-A713-E880374F0B1D}">
      <dgm:prSet/>
      <dgm:spPr/>
      <dgm:t>
        <a:bodyPr/>
        <a:lstStyle/>
        <a:p>
          <a:endParaRPr lang="cs-CZ"/>
        </a:p>
      </dgm:t>
    </dgm:pt>
    <dgm:pt modelId="{4767667C-F37D-434A-BF21-425ABE96F214}">
      <dgm:prSet phldrT="[Text]"/>
      <dgm:spPr>
        <a:solidFill>
          <a:srgbClr val="0070C0"/>
        </a:solidFill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VODNÍ ŽELVY</a:t>
          </a:r>
        </a:p>
        <a:p>
          <a:r>
            <a:rPr lang="cs-CZ" dirty="0" smtClean="0"/>
            <a:t>ŽIVOČIŠNÁ POTRAVA</a:t>
          </a:r>
          <a:endParaRPr lang="cs-CZ" dirty="0"/>
        </a:p>
      </dgm:t>
    </dgm:pt>
    <dgm:pt modelId="{CCC00FA0-295B-4D35-A659-3B3F2653BEA4}" type="parTrans" cxnId="{B164ECED-370C-49D5-81B6-06945B67BEE2}">
      <dgm:prSet/>
      <dgm:spPr/>
      <dgm:t>
        <a:bodyPr/>
        <a:lstStyle/>
        <a:p>
          <a:endParaRPr lang="cs-CZ"/>
        </a:p>
      </dgm:t>
    </dgm:pt>
    <dgm:pt modelId="{32519AB5-7222-434F-BD47-09E319204A72}" type="sibTrans" cxnId="{B164ECED-370C-49D5-81B6-06945B67BEE2}">
      <dgm:prSet/>
      <dgm:spPr/>
      <dgm:t>
        <a:bodyPr/>
        <a:lstStyle/>
        <a:p>
          <a:endParaRPr lang="cs-CZ"/>
        </a:p>
      </dgm:t>
    </dgm:pt>
    <dgm:pt modelId="{C4209C8B-3077-4FEB-90F2-6AE23EBE930C}" type="pres">
      <dgm:prSet presAssocID="{D47DB084-B8BD-4B58-838A-C9E96A92B11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E78AD3C-F1D5-480E-B5E8-5E2E8A971FC2}" type="pres">
      <dgm:prSet presAssocID="{BEFC1ADF-68F5-4328-98C2-684FEA5B65FB}" presName="node" presStyleLbl="node1" presStyleIdx="0" presStyleCnt="2" custScaleX="172941" custScaleY="116104" custLinFactNeighborX="238" custLinFactNeighborY="-4505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056048-19C3-4322-A1E0-8185287B269E}" type="pres">
      <dgm:prSet presAssocID="{BA1A7BBC-24BE-4814-93CA-6EEE2FF5085C}" presName="sibTrans" presStyleCnt="0"/>
      <dgm:spPr/>
    </dgm:pt>
    <dgm:pt modelId="{BB13F51B-B4D2-4007-9D94-1A8EB5866064}" type="pres">
      <dgm:prSet presAssocID="{4767667C-F37D-434A-BF21-425ABE96F214}" presName="node" presStyleLbl="node1" presStyleIdx="1" presStyleCnt="2" custScaleX="173921" custLinFactNeighborX="-252" custLinFactNeighborY="-16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F85069-3C2E-4518-A2E7-45982805D9A2}" type="presOf" srcId="{BEFC1ADF-68F5-4328-98C2-684FEA5B65FB}" destId="{1E78AD3C-F1D5-480E-B5E8-5E2E8A971FC2}" srcOrd="0" destOrd="0" presId="urn:microsoft.com/office/officeart/2005/8/layout/default#13"/>
    <dgm:cxn modelId="{F2F7307C-AAFD-444F-A713-E880374F0B1D}" srcId="{D47DB084-B8BD-4B58-838A-C9E96A92B117}" destId="{BEFC1ADF-68F5-4328-98C2-684FEA5B65FB}" srcOrd="0" destOrd="0" parTransId="{2C5BE6DE-59FD-400A-90C3-9FC63DC865E5}" sibTransId="{BA1A7BBC-24BE-4814-93CA-6EEE2FF5085C}"/>
    <dgm:cxn modelId="{1736EE90-7B35-4CF1-9260-FA6236AB96E0}" type="presOf" srcId="{D47DB084-B8BD-4B58-838A-C9E96A92B117}" destId="{C4209C8B-3077-4FEB-90F2-6AE23EBE930C}" srcOrd="0" destOrd="0" presId="urn:microsoft.com/office/officeart/2005/8/layout/default#13"/>
    <dgm:cxn modelId="{2C60C723-F5D2-48FB-8183-E0B565B3436C}" type="presOf" srcId="{4767667C-F37D-434A-BF21-425ABE96F214}" destId="{BB13F51B-B4D2-4007-9D94-1A8EB5866064}" srcOrd="0" destOrd="0" presId="urn:microsoft.com/office/officeart/2005/8/layout/default#13"/>
    <dgm:cxn modelId="{B164ECED-370C-49D5-81B6-06945B67BEE2}" srcId="{D47DB084-B8BD-4B58-838A-C9E96A92B117}" destId="{4767667C-F37D-434A-BF21-425ABE96F214}" srcOrd="1" destOrd="0" parTransId="{CCC00FA0-295B-4D35-A659-3B3F2653BEA4}" sibTransId="{32519AB5-7222-434F-BD47-09E319204A72}"/>
    <dgm:cxn modelId="{67431170-0F15-4E94-A2F4-424D2F1B39A1}" type="presParOf" srcId="{C4209C8B-3077-4FEB-90F2-6AE23EBE930C}" destId="{1E78AD3C-F1D5-480E-B5E8-5E2E8A971FC2}" srcOrd="0" destOrd="0" presId="urn:microsoft.com/office/officeart/2005/8/layout/default#13"/>
    <dgm:cxn modelId="{49B5C5B1-6037-4C8F-B6D6-05D83515BB3F}" type="presParOf" srcId="{C4209C8B-3077-4FEB-90F2-6AE23EBE930C}" destId="{AC056048-19C3-4322-A1E0-8185287B269E}" srcOrd="1" destOrd="0" presId="urn:microsoft.com/office/officeart/2005/8/layout/default#13"/>
    <dgm:cxn modelId="{C43B1730-6FE3-4C9A-9E76-BEF53A66786B}" type="presParOf" srcId="{C4209C8B-3077-4FEB-90F2-6AE23EBE930C}" destId="{BB13F51B-B4D2-4007-9D94-1A8EB5866064}" srcOrd="2" destOrd="0" presId="urn:microsoft.com/office/officeart/2005/8/layout/default#1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5ED1D29-3641-4F1A-BAB5-6E68194E9C0E}" type="doc">
      <dgm:prSet loTypeId="urn:microsoft.com/office/officeart/2005/8/layout/vList6" loCatId="list" qsTypeId="urn:microsoft.com/office/officeart/2005/8/quickstyle/simple1#18" qsCatId="simple" csTypeId="urn:microsoft.com/office/officeart/2005/8/colors/accent1_2#3" csCatId="accent1" phldr="1"/>
      <dgm:spPr/>
      <dgm:t>
        <a:bodyPr/>
        <a:lstStyle/>
        <a:p>
          <a:endParaRPr lang="cs-CZ"/>
        </a:p>
      </dgm:t>
    </dgm:pt>
    <dgm:pt modelId="{83955EA5-288F-4FC6-AC3B-A578E411CAC3}">
      <dgm:prSet phldrT="[Text]"/>
      <dgm:spPr>
        <a:noFill/>
        <a:ln>
          <a:solidFill>
            <a:srgbClr val="002060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SUCHOZEMSKÉ</a:t>
          </a:r>
          <a:endParaRPr lang="cs-CZ" b="1" dirty="0">
            <a:solidFill>
              <a:schemeClr val="tx1"/>
            </a:solidFill>
          </a:endParaRPr>
        </a:p>
      </dgm:t>
    </dgm:pt>
    <dgm:pt modelId="{2FB481A6-86D4-463B-A082-0E26A2BC79D6}" type="parTrans" cxnId="{97E924EE-A07C-47B1-A441-220BD49A3DC0}">
      <dgm:prSet/>
      <dgm:spPr/>
      <dgm:t>
        <a:bodyPr/>
        <a:lstStyle/>
        <a:p>
          <a:endParaRPr lang="cs-CZ"/>
        </a:p>
      </dgm:t>
    </dgm:pt>
    <dgm:pt modelId="{BEEC6975-99ED-411D-84FA-2189759A2B40}" type="sibTrans" cxnId="{97E924EE-A07C-47B1-A441-220BD49A3DC0}">
      <dgm:prSet/>
      <dgm:spPr/>
      <dgm:t>
        <a:bodyPr/>
        <a:lstStyle/>
        <a:p>
          <a:endParaRPr lang="cs-CZ"/>
        </a:p>
      </dgm:t>
    </dgm:pt>
    <dgm:pt modelId="{55FFFA6B-8F05-4DC7-B172-80E5AFD93FE0}">
      <dgm:prSet phldrT="[Text]"/>
      <dgm:spPr/>
      <dgm:t>
        <a:bodyPr/>
        <a:lstStyle/>
        <a:p>
          <a:r>
            <a:rPr lang="cs-CZ" dirty="0" smtClean="0"/>
            <a:t>ŽELVA ŽLUTOHNĚDÁ</a:t>
          </a:r>
          <a:endParaRPr lang="cs-CZ" dirty="0"/>
        </a:p>
      </dgm:t>
    </dgm:pt>
    <dgm:pt modelId="{4BB45C32-4961-4D08-BC8B-A94635C17350}" type="parTrans" cxnId="{DF2D3DA7-7270-4751-8E25-9BB92B893C6B}">
      <dgm:prSet/>
      <dgm:spPr/>
      <dgm:t>
        <a:bodyPr/>
        <a:lstStyle/>
        <a:p>
          <a:endParaRPr lang="cs-CZ"/>
        </a:p>
      </dgm:t>
    </dgm:pt>
    <dgm:pt modelId="{CB7C1A17-F744-44F2-AD66-BD6827525B31}" type="sibTrans" cxnId="{DF2D3DA7-7270-4751-8E25-9BB92B893C6B}">
      <dgm:prSet/>
      <dgm:spPr/>
      <dgm:t>
        <a:bodyPr/>
        <a:lstStyle/>
        <a:p>
          <a:endParaRPr lang="cs-CZ"/>
        </a:p>
      </dgm:t>
    </dgm:pt>
    <dgm:pt modelId="{CC5B241B-3AE0-45F4-9915-3BF579B3FB0F}">
      <dgm:prSet phldrT="[Text]"/>
      <dgm:spPr/>
      <dgm:t>
        <a:bodyPr/>
        <a:lstStyle/>
        <a:p>
          <a:r>
            <a:rPr lang="cs-CZ" dirty="0" smtClean="0"/>
            <a:t>ŽELVA OBROVSKÁ</a:t>
          </a:r>
          <a:endParaRPr lang="cs-CZ" dirty="0"/>
        </a:p>
      </dgm:t>
    </dgm:pt>
    <dgm:pt modelId="{A0988B6E-B858-4634-B24E-57183A8A3E99}" type="parTrans" cxnId="{F357FA57-5FB9-4E66-9D94-C0246A710983}">
      <dgm:prSet/>
      <dgm:spPr/>
      <dgm:t>
        <a:bodyPr/>
        <a:lstStyle/>
        <a:p>
          <a:endParaRPr lang="cs-CZ"/>
        </a:p>
      </dgm:t>
    </dgm:pt>
    <dgm:pt modelId="{34E902A0-3AC1-4151-BB6B-3CEC6F4EDC06}" type="sibTrans" cxnId="{F357FA57-5FB9-4E66-9D94-C0246A710983}">
      <dgm:prSet/>
      <dgm:spPr/>
      <dgm:t>
        <a:bodyPr/>
        <a:lstStyle/>
        <a:p>
          <a:endParaRPr lang="cs-CZ"/>
        </a:p>
      </dgm:t>
    </dgm:pt>
    <dgm:pt modelId="{0D7D478E-ECAA-4F0C-9781-397EC196FB77}">
      <dgm:prSet phldrT="[Text]"/>
      <dgm:spPr>
        <a:noFill/>
        <a:ln>
          <a:solidFill>
            <a:srgbClr val="002060"/>
          </a:solidFill>
        </a:ln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VODNÍ</a:t>
          </a:r>
        </a:p>
        <a:p>
          <a:r>
            <a:rPr lang="cs-CZ" dirty="0" smtClean="0">
              <a:solidFill>
                <a:schemeClr val="tx1"/>
              </a:solidFill>
            </a:rPr>
            <a:t>končetiny přeměněny na ploutve</a:t>
          </a:r>
          <a:endParaRPr lang="cs-CZ" dirty="0">
            <a:solidFill>
              <a:schemeClr val="tx1"/>
            </a:solidFill>
          </a:endParaRPr>
        </a:p>
      </dgm:t>
    </dgm:pt>
    <dgm:pt modelId="{2A72C2B9-B12A-4D1F-A76B-FB82F91EE66C}" type="parTrans" cxnId="{CFCB26CB-AF5F-42A4-B8B7-6F342D0BC36C}">
      <dgm:prSet/>
      <dgm:spPr/>
      <dgm:t>
        <a:bodyPr/>
        <a:lstStyle/>
        <a:p>
          <a:endParaRPr lang="cs-CZ"/>
        </a:p>
      </dgm:t>
    </dgm:pt>
    <dgm:pt modelId="{7E1DE429-29E0-47A5-B6D7-A22B74377130}" type="sibTrans" cxnId="{CFCB26CB-AF5F-42A4-B8B7-6F342D0BC36C}">
      <dgm:prSet/>
      <dgm:spPr/>
      <dgm:t>
        <a:bodyPr/>
        <a:lstStyle/>
        <a:p>
          <a:endParaRPr lang="cs-CZ"/>
        </a:p>
      </dgm:t>
    </dgm:pt>
    <dgm:pt modelId="{0E7D16D5-0A70-42F2-A239-372605F1B1E3}">
      <dgm:prSet phldrT="[Text]"/>
      <dgm:spPr/>
      <dgm:t>
        <a:bodyPr/>
        <a:lstStyle/>
        <a:p>
          <a:r>
            <a:rPr lang="cs-CZ" dirty="0" smtClean="0"/>
            <a:t>ŽELVA BAHENNÍ</a:t>
          </a:r>
          <a:endParaRPr lang="cs-CZ" dirty="0"/>
        </a:p>
      </dgm:t>
    </dgm:pt>
    <dgm:pt modelId="{E551238A-DBE1-47E5-B050-255F5E097D89}" type="parTrans" cxnId="{E0175C40-32E4-4314-87B8-CDB53AF32B18}">
      <dgm:prSet/>
      <dgm:spPr/>
      <dgm:t>
        <a:bodyPr/>
        <a:lstStyle/>
        <a:p>
          <a:endParaRPr lang="cs-CZ"/>
        </a:p>
      </dgm:t>
    </dgm:pt>
    <dgm:pt modelId="{9CA70268-9841-4231-8628-C8F317BC1794}" type="sibTrans" cxnId="{E0175C40-32E4-4314-87B8-CDB53AF32B18}">
      <dgm:prSet/>
      <dgm:spPr/>
      <dgm:t>
        <a:bodyPr/>
        <a:lstStyle/>
        <a:p>
          <a:endParaRPr lang="cs-CZ"/>
        </a:p>
      </dgm:t>
    </dgm:pt>
    <dgm:pt modelId="{06E1A9CD-5ABF-4BF2-AB3B-B3817B2CDBB9}">
      <dgm:prSet phldrT="[Text]"/>
      <dgm:spPr/>
      <dgm:t>
        <a:bodyPr/>
        <a:lstStyle/>
        <a:p>
          <a:r>
            <a:rPr lang="cs-CZ" dirty="0" smtClean="0"/>
            <a:t>KARETA OBROVSKÁ</a:t>
          </a:r>
          <a:endParaRPr lang="cs-CZ" dirty="0"/>
        </a:p>
      </dgm:t>
    </dgm:pt>
    <dgm:pt modelId="{8C9E00A9-1BBD-4B87-96D0-1D982F92838F}" type="parTrans" cxnId="{CD0B32FE-DB20-497B-ADE0-180293C38B6A}">
      <dgm:prSet/>
      <dgm:spPr/>
      <dgm:t>
        <a:bodyPr/>
        <a:lstStyle/>
        <a:p>
          <a:endParaRPr lang="cs-CZ"/>
        </a:p>
      </dgm:t>
    </dgm:pt>
    <dgm:pt modelId="{D9D51E1C-022A-4760-AB06-84D0A2269802}" type="sibTrans" cxnId="{CD0B32FE-DB20-497B-ADE0-180293C38B6A}">
      <dgm:prSet/>
      <dgm:spPr/>
      <dgm:t>
        <a:bodyPr/>
        <a:lstStyle/>
        <a:p>
          <a:endParaRPr lang="cs-CZ"/>
        </a:p>
      </dgm:t>
    </dgm:pt>
    <dgm:pt modelId="{4457841C-9435-4706-8955-ACD831C1CB9A}">
      <dgm:prSet phldrT="[Text]"/>
      <dgm:spPr/>
      <dgm:t>
        <a:bodyPr/>
        <a:lstStyle/>
        <a:p>
          <a:r>
            <a:rPr lang="cs-CZ" dirty="0" smtClean="0"/>
            <a:t>ŽELVA SLONÍ</a:t>
          </a:r>
          <a:endParaRPr lang="cs-CZ" dirty="0"/>
        </a:p>
      </dgm:t>
    </dgm:pt>
    <dgm:pt modelId="{91D03AF7-F91A-4AA6-95E7-BFA7783B4272}" type="parTrans" cxnId="{604D5EE6-8AE7-4A37-8508-CCBE10CB0107}">
      <dgm:prSet/>
      <dgm:spPr/>
      <dgm:t>
        <a:bodyPr/>
        <a:lstStyle/>
        <a:p>
          <a:endParaRPr lang="cs-CZ"/>
        </a:p>
      </dgm:t>
    </dgm:pt>
    <dgm:pt modelId="{95169A58-E5D2-431B-BD36-B0F0228F0CAE}" type="sibTrans" cxnId="{604D5EE6-8AE7-4A37-8508-CCBE10CB0107}">
      <dgm:prSet/>
      <dgm:spPr/>
      <dgm:t>
        <a:bodyPr/>
        <a:lstStyle/>
        <a:p>
          <a:endParaRPr lang="cs-CZ"/>
        </a:p>
      </dgm:t>
    </dgm:pt>
    <dgm:pt modelId="{03947C37-56EB-424C-9F04-9050C6951B08}">
      <dgm:prSet phldrT="[Text]"/>
      <dgm:spPr/>
      <dgm:t>
        <a:bodyPr/>
        <a:lstStyle/>
        <a:p>
          <a:r>
            <a:rPr lang="cs-CZ" dirty="0" smtClean="0"/>
            <a:t>KOŽATKA VELKÁ</a:t>
          </a:r>
          <a:endParaRPr lang="cs-CZ" dirty="0"/>
        </a:p>
      </dgm:t>
    </dgm:pt>
    <dgm:pt modelId="{EC84699C-E7B8-49AF-A848-2D8683B8AE60}" type="parTrans" cxnId="{5EF3F9ED-91B4-43FC-827E-DFB67CC9BA44}">
      <dgm:prSet/>
      <dgm:spPr/>
      <dgm:t>
        <a:bodyPr/>
        <a:lstStyle/>
        <a:p>
          <a:endParaRPr lang="cs-CZ"/>
        </a:p>
      </dgm:t>
    </dgm:pt>
    <dgm:pt modelId="{5022EE14-5D59-4195-91F9-F9C078DFDE69}" type="sibTrans" cxnId="{5EF3F9ED-91B4-43FC-827E-DFB67CC9BA44}">
      <dgm:prSet/>
      <dgm:spPr/>
      <dgm:t>
        <a:bodyPr/>
        <a:lstStyle/>
        <a:p>
          <a:endParaRPr lang="cs-CZ"/>
        </a:p>
      </dgm:t>
    </dgm:pt>
    <dgm:pt modelId="{9293A2A0-D75A-4FC6-81A6-79EB1592AE10}" type="pres">
      <dgm:prSet presAssocID="{B5ED1D29-3641-4F1A-BAB5-6E68194E9C0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65539B45-897D-4EF5-9B0F-C392DE33875C}" type="pres">
      <dgm:prSet presAssocID="{83955EA5-288F-4FC6-AC3B-A578E411CAC3}" presName="linNode" presStyleCnt="0"/>
      <dgm:spPr/>
    </dgm:pt>
    <dgm:pt modelId="{AA395B2A-B4D0-4BDC-B6FA-922EFD0BFB7A}" type="pres">
      <dgm:prSet presAssocID="{83955EA5-288F-4FC6-AC3B-A578E411CAC3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B869EC-FE93-472E-999D-7201FF5C6F10}" type="pres">
      <dgm:prSet presAssocID="{83955EA5-288F-4FC6-AC3B-A578E411CAC3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E7B5B3-5054-4880-99BA-6126794215EA}" type="pres">
      <dgm:prSet presAssocID="{BEEC6975-99ED-411D-84FA-2189759A2B40}" presName="spacing" presStyleCnt="0"/>
      <dgm:spPr/>
    </dgm:pt>
    <dgm:pt modelId="{93B3C202-ED58-45F8-93F6-05125FAFD518}" type="pres">
      <dgm:prSet presAssocID="{0D7D478E-ECAA-4F0C-9781-397EC196FB77}" presName="linNode" presStyleCnt="0"/>
      <dgm:spPr/>
    </dgm:pt>
    <dgm:pt modelId="{39F7685F-C72D-4900-8170-CA64B19DBBC4}" type="pres">
      <dgm:prSet presAssocID="{0D7D478E-ECAA-4F0C-9781-397EC196FB77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22E96D-8C1D-4261-9C04-97CEFDD706B2}" type="pres">
      <dgm:prSet presAssocID="{0D7D478E-ECAA-4F0C-9781-397EC196FB77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04D5EE6-8AE7-4A37-8508-CCBE10CB0107}" srcId="{83955EA5-288F-4FC6-AC3B-A578E411CAC3}" destId="{4457841C-9435-4706-8955-ACD831C1CB9A}" srcOrd="2" destOrd="0" parTransId="{91D03AF7-F91A-4AA6-95E7-BFA7783B4272}" sibTransId="{95169A58-E5D2-431B-BD36-B0F0228F0CAE}"/>
    <dgm:cxn modelId="{B572A580-750D-429A-979B-8C19EFB70ECB}" type="presOf" srcId="{03947C37-56EB-424C-9F04-9050C6951B08}" destId="{5322E96D-8C1D-4261-9C04-97CEFDD706B2}" srcOrd="0" destOrd="2" presId="urn:microsoft.com/office/officeart/2005/8/layout/vList6"/>
    <dgm:cxn modelId="{6531B66D-D4D4-47F7-9063-0050CADA1CD7}" type="presOf" srcId="{B5ED1D29-3641-4F1A-BAB5-6E68194E9C0E}" destId="{9293A2A0-D75A-4FC6-81A6-79EB1592AE10}" srcOrd="0" destOrd="0" presId="urn:microsoft.com/office/officeart/2005/8/layout/vList6"/>
    <dgm:cxn modelId="{CFCB26CB-AF5F-42A4-B8B7-6F342D0BC36C}" srcId="{B5ED1D29-3641-4F1A-BAB5-6E68194E9C0E}" destId="{0D7D478E-ECAA-4F0C-9781-397EC196FB77}" srcOrd="1" destOrd="0" parTransId="{2A72C2B9-B12A-4D1F-A76B-FB82F91EE66C}" sibTransId="{7E1DE429-29E0-47A5-B6D7-A22B74377130}"/>
    <dgm:cxn modelId="{EF5E2404-DBBE-4866-955B-AD81D5DC259B}" type="presOf" srcId="{4457841C-9435-4706-8955-ACD831C1CB9A}" destId="{B0B869EC-FE93-472E-999D-7201FF5C6F10}" srcOrd="0" destOrd="2" presId="urn:microsoft.com/office/officeart/2005/8/layout/vList6"/>
    <dgm:cxn modelId="{35ABC326-8FB7-4D9F-8CCA-6C5007AD8783}" type="presOf" srcId="{0E7D16D5-0A70-42F2-A239-372605F1B1E3}" destId="{5322E96D-8C1D-4261-9C04-97CEFDD706B2}" srcOrd="0" destOrd="0" presId="urn:microsoft.com/office/officeart/2005/8/layout/vList6"/>
    <dgm:cxn modelId="{5EF3F9ED-91B4-43FC-827E-DFB67CC9BA44}" srcId="{0D7D478E-ECAA-4F0C-9781-397EC196FB77}" destId="{03947C37-56EB-424C-9F04-9050C6951B08}" srcOrd="2" destOrd="0" parTransId="{EC84699C-E7B8-49AF-A848-2D8683B8AE60}" sibTransId="{5022EE14-5D59-4195-91F9-F9C078DFDE69}"/>
    <dgm:cxn modelId="{7494F96D-B88E-48E5-B154-F9E8ADC26082}" type="presOf" srcId="{06E1A9CD-5ABF-4BF2-AB3B-B3817B2CDBB9}" destId="{5322E96D-8C1D-4261-9C04-97CEFDD706B2}" srcOrd="0" destOrd="1" presId="urn:microsoft.com/office/officeart/2005/8/layout/vList6"/>
    <dgm:cxn modelId="{E66CE6D1-308F-4BC1-BC05-9D177B9EDF4D}" type="presOf" srcId="{55FFFA6B-8F05-4DC7-B172-80E5AFD93FE0}" destId="{B0B869EC-FE93-472E-999D-7201FF5C6F10}" srcOrd="0" destOrd="0" presId="urn:microsoft.com/office/officeart/2005/8/layout/vList6"/>
    <dgm:cxn modelId="{97E924EE-A07C-47B1-A441-220BD49A3DC0}" srcId="{B5ED1D29-3641-4F1A-BAB5-6E68194E9C0E}" destId="{83955EA5-288F-4FC6-AC3B-A578E411CAC3}" srcOrd="0" destOrd="0" parTransId="{2FB481A6-86D4-463B-A082-0E26A2BC79D6}" sibTransId="{BEEC6975-99ED-411D-84FA-2189759A2B40}"/>
    <dgm:cxn modelId="{D9FA7C9B-1FD9-4734-A627-1011AD6F7A55}" type="presOf" srcId="{CC5B241B-3AE0-45F4-9915-3BF579B3FB0F}" destId="{B0B869EC-FE93-472E-999D-7201FF5C6F10}" srcOrd="0" destOrd="1" presId="urn:microsoft.com/office/officeart/2005/8/layout/vList6"/>
    <dgm:cxn modelId="{CD0B32FE-DB20-497B-ADE0-180293C38B6A}" srcId="{0D7D478E-ECAA-4F0C-9781-397EC196FB77}" destId="{06E1A9CD-5ABF-4BF2-AB3B-B3817B2CDBB9}" srcOrd="1" destOrd="0" parTransId="{8C9E00A9-1BBD-4B87-96D0-1D982F92838F}" sibTransId="{D9D51E1C-022A-4760-AB06-84D0A2269802}"/>
    <dgm:cxn modelId="{DF2D3DA7-7270-4751-8E25-9BB92B893C6B}" srcId="{83955EA5-288F-4FC6-AC3B-A578E411CAC3}" destId="{55FFFA6B-8F05-4DC7-B172-80E5AFD93FE0}" srcOrd="0" destOrd="0" parTransId="{4BB45C32-4961-4D08-BC8B-A94635C17350}" sibTransId="{CB7C1A17-F744-44F2-AD66-BD6827525B31}"/>
    <dgm:cxn modelId="{F357FA57-5FB9-4E66-9D94-C0246A710983}" srcId="{83955EA5-288F-4FC6-AC3B-A578E411CAC3}" destId="{CC5B241B-3AE0-45F4-9915-3BF579B3FB0F}" srcOrd="1" destOrd="0" parTransId="{A0988B6E-B858-4634-B24E-57183A8A3E99}" sibTransId="{34E902A0-3AC1-4151-BB6B-3CEC6F4EDC06}"/>
    <dgm:cxn modelId="{E0175C40-32E4-4314-87B8-CDB53AF32B18}" srcId="{0D7D478E-ECAA-4F0C-9781-397EC196FB77}" destId="{0E7D16D5-0A70-42F2-A239-372605F1B1E3}" srcOrd="0" destOrd="0" parTransId="{E551238A-DBE1-47E5-B050-255F5E097D89}" sibTransId="{9CA70268-9841-4231-8628-C8F317BC1794}"/>
    <dgm:cxn modelId="{3CD6EA32-EB65-4AA3-A61C-98BA28D62F41}" type="presOf" srcId="{0D7D478E-ECAA-4F0C-9781-397EC196FB77}" destId="{39F7685F-C72D-4900-8170-CA64B19DBBC4}" srcOrd="0" destOrd="0" presId="urn:microsoft.com/office/officeart/2005/8/layout/vList6"/>
    <dgm:cxn modelId="{6505EFEC-0799-4050-9C80-F0B8E462038E}" type="presOf" srcId="{83955EA5-288F-4FC6-AC3B-A578E411CAC3}" destId="{AA395B2A-B4D0-4BDC-B6FA-922EFD0BFB7A}" srcOrd="0" destOrd="0" presId="urn:microsoft.com/office/officeart/2005/8/layout/vList6"/>
    <dgm:cxn modelId="{0FC832D8-9192-4652-8178-83D4775E6F2F}" type="presParOf" srcId="{9293A2A0-D75A-4FC6-81A6-79EB1592AE10}" destId="{65539B45-897D-4EF5-9B0F-C392DE33875C}" srcOrd="0" destOrd="0" presId="urn:microsoft.com/office/officeart/2005/8/layout/vList6"/>
    <dgm:cxn modelId="{6C1890A4-83AA-437E-82B8-8D28336B6568}" type="presParOf" srcId="{65539B45-897D-4EF5-9B0F-C392DE33875C}" destId="{AA395B2A-B4D0-4BDC-B6FA-922EFD0BFB7A}" srcOrd="0" destOrd="0" presId="urn:microsoft.com/office/officeart/2005/8/layout/vList6"/>
    <dgm:cxn modelId="{D2FA53AA-5619-4652-87C5-1566753092F2}" type="presParOf" srcId="{65539B45-897D-4EF5-9B0F-C392DE33875C}" destId="{B0B869EC-FE93-472E-999D-7201FF5C6F10}" srcOrd="1" destOrd="0" presId="urn:microsoft.com/office/officeart/2005/8/layout/vList6"/>
    <dgm:cxn modelId="{82546440-1DBB-4163-B634-0AC14AA2C81B}" type="presParOf" srcId="{9293A2A0-D75A-4FC6-81A6-79EB1592AE10}" destId="{9AE7B5B3-5054-4880-99BA-6126794215EA}" srcOrd="1" destOrd="0" presId="urn:microsoft.com/office/officeart/2005/8/layout/vList6"/>
    <dgm:cxn modelId="{56BB4A8B-798C-413F-BABA-189790954CA8}" type="presParOf" srcId="{9293A2A0-D75A-4FC6-81A6-79EB1592AE10}" destId="{93B3C202-ED58-45F8-93F6-05125FAFD518}" srcOrd="2" destOrd="0" presId="urn:microsoft.com/office/officeart/2005/8/layout/vList6"/>
    <dgm:cxn modelId="{F88DE410-4E06-4811-8DE7-1D9A909EC23C}" type="presParOf" srcId="{93B3C202-ED58-45F8-93F6-05125FAFD518}" destId="{39F7685F-C72D-4900-8170-CA64B19DBBC4}" srcOrd="0" destOrd="0" presId="urn:microsoft.com/office/officeart/2005/8/layout/vList6"/>
    <dgm:cxn modelId="{8ED398B5-A088-44C1-B8D6-5A23BAFF6EDC}" type="presParOf" srcId="{93B3C202-ED58-45F8-93F6-05125FAFD518}" destId="{5322E96D-8C1D-4261-9C04-97CEFDD706B2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2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13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1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DF1238-0151-4896-BF64-AC873CA9A596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2A48D5-BF69-4B10-A68E-02BDA7683E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3E1EEE-FC09-4C75-8650-3CC0CF634A77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3AC266-327B-4944-8455-29D3D759A5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E8C2F-1390-4CC1-AA75-F0D2EA0E0C57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14F03D-03C8-44D3-AF24-4DBE19D174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A054A5-C7DD-4ADE-894F-675891AEE9AB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A172B9-B251-4711-A4D8-7A027FD178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93E108-50D6-4015-8DD5-F8AF54EF1AB1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8E7168-13BA-46B4-91CF-03495679A4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46691-03A0-48C2-85C6-E1F206FBAB49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7354F-B970-410F-93C0-6C8B0EC839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66CCAE-AB97-4E23-A840-4AA1AC03F4AB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280337-2D9E-4DFD-B664-16DA823578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8805A-9E09-45F5-9B14-03708F20C973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75B094-B71C-4D67-BABC-256D597B4A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958D07-2594-410B-B173-1966A695BF9B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E0C4BF-E77E-446E-A8CD-BF02631EFE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B3F81B-5877-4F6A-911D-60CC51E48D30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6DE32A-C020-4604-B4C8-4AED206FF8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1F3A17-BA21-49F3-BF47-9D07A3469966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08D9F8-339A-4DF6-82EC-6E1073F408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A60AF22-DCC9-46F2-87F7-8557D518C566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701D41D-AC92-4B85-B7D3-53C9D6A4AB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 l="1645" t="14583" r="3758" b="10417"/>
          <a:stretch>
            <a:fillRect/>
          </a:stretch>
        </p:blipFill>
        <p:spPr bwMode="auto">
          <a:xfrm>
            <a:off x="500063" y="0"/>
            <a:ext cx="828675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                                                  </a:t>
            </a:r>
          </a:p>
          <a:p>
            <a:pPr>
              <a:buFont typeface="Arial" charset="0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Font typeface="Arial" charset="0"/>
              <a:buNone/>
            </a:pP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Registrační číslo projektu: </a:t>
            </a:r>
            <a:r>
              <a:rPr lang="cs-CZ" sz="2000" smtClean="0"/>
              <a:t>CZ 1.07/1.4.00/21.1886</a:t>
            </a:r>
            <a:endParaRPr lang="cs-CZ" sz="2000" b="1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Šablona: 52                                     Sada:  </a:t>
            </a:r>
            <a:r>
              <a:rPr lang="cs-CZ" sz="2000" smtClean="0">
                <a:cs typeface="Times New Roman" pitchFamily="18" charset="0"/>
              </a:rPr>
              <a:t>Př 7/16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Předmět: </a:t>
            </a:r>
            <a:r>
              <a:rPr lang="cs-CZ" sz="200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Ročník: </a:t>
            </a:r>
            <a:r>
              <a:rPr lang="cs-CZ" sz="2000" smtClean="0">
                <a:cs typeface="Times New Roman" pitchFamily="18" charset="0"/>
              </a:rPr>
              <a:t>7. 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Jméno autora (vč. titul): </a:t>
            </a:r>
            <a:r>
              <a:rPr lang="cs-CZ" sz="2000" smtClean="0">
                <a:cs typeface="Times New Roman" pitchFamily="18" charset="0"/>
              </a:rPr>
              <a:t>Mgr. Petr Střížek</a:t>
            </a:r>
            <a:r>
              <a:rPr lang="cs-CZ" sz="2000" b="1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Škola – adresa: </a:t>
            </a:r>
            <a:r>
              <a:rPr lang="cs-CZ" sz="2000" smtClean="0">
                <a:cs typeface="Times New Roman" pitchFamily="18" charset="0"/>
              </a:rPr>
              <a:t>ZŠ Ústí nad Labem – Hluboká 150  </a:t>
            </a:r>
          </a:p>
          <a:p>
            <a:pPr>
              <a:buFont typeface="Arial" charset="0"/>
              <a:buNone/>
            </a:pPr>
            <a:endParaRPr lang="cs-CZ" sz="2800" b="1" smtClean="0"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/>
          <a:srcRect l="5133" t="21875" r="10173" b="12500"/>
          <a:stretch>
            <a:fillRect/>
          </a:stretch>
        </p:blipFill>
        <p:spPr bwMode="auto">
          <a:xfrm>
            <a:off x="611188" y="188913"/>
            <a:ext cx="2492375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obrázek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19250" y="2133600"/>
            <a:ext cx="5603875" cy="13668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179388" y="692150"/>
            <a:ext cx="6478587" cy="1470025"/>
          </a:xfrm>
        </p:spPr>
        <p:txBody>
          <a:bodyPr/>
          <a:lstStyle/>
          <a:p>
            <a:r>
              <a:rPr lang="cs-CZ" sz="9600" smtClean="0"/>
              <a:t>ŽELVY</a:t>
            </a:r>
          </a:p>
        </p:txBody>
      </p:sp>
      <p:sp>
        <p:nvSpPr>
          <p:cNvPr id="14338" name="Podnadpis 2"/>
          <p:cNvSpPr>
            <a:spLocks noGrp="1"/>
          </p:cNvSpPr>
          <p:nvPr>
            <p:ph type="subTitle" idx="1"/>
          </p:nvPr>
        </p:nvSpPr>
        <p:spPr>
          <a:xfrm>
            <a:off x="250825" y="2133600"/>
            <a:ext cx="6400800" cy="1128713"/>
          </a:xfrm>
        </p:spPr>
        <p:txBody>
          <a:bodyPr/>
          <a:lstStyle/>
          <a:p>
            <a:r>
              <a:rPr lang="cs-CZ" sz="6000" smtClean="0">
                <a:solidFill>
                  <a:schemeClr val="tx1"/>
                </a:solidFill>
              </a:rPr>
              <a:t>TŘÍDA: PLAZI</a:t>
            </a:r>
          </a:p>
        </p:txBody>
      </p:sp>
      <p:pic>
        <p:nvPicPr>
          <p:cNvPr id="14339" name="Picture 2" descr="C:\Documents and Settings\User\Local Settings\Temporary Internet Files\Content.IE5\3YD0CJ5H\MP90044912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8625" y="260350"/>
            <a:ext cx="3402013" cy="276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3"/>
          <p:cNvSpPr txBox="1">
            <a:spLocks noChangeArrowheads="1"/>
          </p:cNvSpPr>
          <p:nvPr/>
        </p:nvSpPr>
        <p:spPr bwMode="auto">
          <a:xfrm>
            <a:off x="755650" y="3617913"/>
            <a:ext cx="7920038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Klíčová slova: krunýř, žebra, kožatka,  rohovité štítky, čelisti, …</a:t>
            </a:r>
          </a:p>
          <a:p>
            <a:endParaRPr lang="cs-CZ" sz="2400">
              <a:latin typeface="Calibri" pitchFamily="34" charset="0"/>
            </a:endParaRPr>
          </a:p>
          <a:p>
            <a:r>
              <a:rPr lang="cs-CZ" sz="2400">
                <a:latin typeface="Calibri" pitchFamily="34" charset="0"/>
              </a:rPr>
              <a:t>Anotace: pomocí prezentace seznámení s charakteristickými znaky želv, způsobem rozmnožování, druhy a zápis do sešitu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3375"/>
            <a:ext cx="8229600" cy="1223963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ŽELVY</a:t>
            </a:r>
            <a:r>
              <a:rPr lang="cs-CZ" dirty="0" smtClean="0"/>
              <a:t> mají tělo kryto kostěným </a:t>
            </a:r>
            <a:r>
              <a:rPr lang="cs-CZ" b="1" dirty="0" smtClean="0"/>
              <a:t>KRUNÝŘEM</a:t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pic>
        <p:nvPicPr>
          <p:cNvPr id="15362" name="Picture 2" descr="C:\Documents and Settings\User\Local Settings\Temporary Internet Files\Content.IE5\H08RWZT3\MC900326480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555875" y="2420938"/>
            <a:ext cx="5616575" cy="3289300"/>
          </a:xfrm>
        </p:spPr>
      </p:pic>
      <p:sp>
        <p:nvSpPr>
          <p:cNvPr id="6" name="Pětiúhelník 5"/>
          <p:cNvSpPr/>
          <p:nvPr/>
        </p:nvSpPr>
        <p:spPr>
          <a:xfrm rot="1416841">
            <a:off x="1030288" y="1620838"/>
            <a:ext cx="3484562" cy="1381125"/>
          </a:xfrm>
          <a:prstGeom prst="homePlate">
            <a:avLst/>
          </a:prstGeom>
          <a:noFill/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HORNÍ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KOSTĚNÝ ŠTÍT, KTERÝ JE SPOJEN S KOSTROU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Pětiúhelník 6"/>
          <p:cNvSpPr/>
          <p:nvPr/>
        </p:nvSpPr>
        <p:spPr>
          <a:xfrm rot="19868899">
            <a:off x="2820988" y="5026025"/>
            <a:ext cx="2351087" cy="809625"/>
          </a:xfrm>
          <a:prstGeom prst="homePlate">
            <a:avLst/>
          </a:prstGeom>
          <a:noFill/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DOLNÍ KOSTĚNÝ ŠTÍT</a:t>
            </a:r>
            <a:endParaRPr lang="cs-CZ" sz="2400" b="1" dirty="0"/>
          </a:p>
        </p:txBody>
      </p:sp>
      <p:sp>
        <p:nvSpPr>
          <p:cNvPr id="8" name="Pětiúhelník 7"/>
          <p:cNvSpPr/>
          <p:nvPr/>
        </p:nvSpPr>
        <p:spPr>
          <a:xfrm rot="19383140" flipH="1">
            <a:off x="6053138" y="1566863"/>
            <a:ext cx="2693987" cy="1512887"/>
          </a:xfrm>
          <a:prstGeom prst="homePlate">
            <a:avLst/>
          </a:prstGeom>
          <a:noFill/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ŠTÍT JE POKRYT ROHOVITÝMI ŠTÍTKY</a:t>
            </a:r>
            <a:endParaRPr lang="cs-CZ" sz="2400" b="1" dirty="0"/>
          </a:p>
        </p:txBody>
      </p:sp>
      <p:sp>
        <p:nvSpPr>
          <p:cNvPr id="9" name="Pětiúhelník 8"/>
          <p:cNvSpPr/>
          <p:nvPr/>
        </p:nvSpPr>
        <p:spPr>
          <a:xfrm rot="570794" flipH="1">
            <a:off x="5543550" y="4843463"/>
            <a:ext cx="3313113" cy="1582737"/>
          </a:xfrm>
          <a:prstGeom prst="homePlate">
            <a:avLst/>
          </a:prstGeom>
          <a:noFill/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NOHY A OCAS JE POKRYT ROHOVITÝMI ŠTÍTKY A ŠUPINAMI</a:t>
            </a:r>
            <a:endParaRPr lang="cs-CZ" sz="2400" b="1" dirty="0"/>
          </a:p>
        </p:txBody>
      </p:sp>
      <p:sp>
        <p:nvSpPr>
          <p:cNvPr id="10" name="Pětiúhelník 9"/>
          <p:cNvSpPr/>
          <p:nvPr/>
        </p:nvSpPr>
        <p:spPr>
          <a:xfrm rot="21142941">
            <a:off x="198438" y="3775075"/>
            <a:ext cx="2801937" cy="1550988"/>
          </a:xfrm>
          <a:prstGeom prst="homePlate">
            <a:avLst/>
          </a:prstGeom>
          <a:noFill/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V ROHOVITÝCH ČELISTECH NEJSOU ZUBY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1837"/>
          </a:xfrm>
          <a:solidFill>
            <a:schemeClr val="accent6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ŘEKNI, Z JAKÉ ČÁSTI TĚLA SE VYVINUL KRUNÝŘ? </a:t>
            </a:r>
            <a:endParaRPr lang="cs-CZ" dirty="0"/>
          </a:p>
        </p:txBody>
      </p:sp>
      <p:pic>
        <p:nvPicPr>
          <p:cNvPr id="16386" name="Picture 2" descr="C:\Documents and Settings\User\Local Settings\Temporary Internet Files\Content.IE5\UU62A8WB\MC900308329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987675" y="2565400"/>
            <a:ext cx="3333750" cy="2352675"/>
          </a:xfrm>
        </p:spPr>
      </p:pic>
      <p:sp>
        <p:nvSpPr>
          <p:cNvPr id="5" name="Vývojový diagram: postup 4"/>
          <p:cNvSpPr/>
          <p:nvPr/>
        </p:nvSpPr>
        <p:spPr>
          <a:xfrm>
            <a:off x="1979613" y="5445125"/>
            <a:ext cx="5688012" cy="936625"/>
          </a:xfrm>
          <a:prstGeom prst="flowChartProcess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b="1" dirty="0"/>
              <a:t>ZE ŽEBER</a:t>
            </a:r>
            <a:endParaRPr lang="cs-CZ" sz="8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smtClean="0"/>
              <a:t>DVĚ SKUPINY ŽELV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bdélník 4"/>
          <p:cNvSpPr/>
          <p:nvPr/>
        </p:nvSpPr>
        <p:spPr>
          <a:xfrm>
            <a:off x="1187450" y="4508500"/>
            <a:ext cx="2520950" cy="1008063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mimoevropské želvy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5219700" y="4581525"/>
            <a:ext cx="2520950" cy="1008063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evropské želvy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4B783A8-32B0-41D1-9B37-A622A9C62B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54B783A8-32B0-41D1-9B37-A622A9C62B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54B783A8-32B0-41D1-9B37-A622A9C62B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6EF1C50-ECB1-434A-8447-ADA400061B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C6EF1C50-ECB1-434A-8447-ADA400061B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C6EF1C50-ECB1-434A-8447-ADA400061B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smtClean="0"/>
              <a:t>POTRAVA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E78AD3C-F1D5-480E-B5E8-5E2E8A971F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1E78AD3C-F1D5-480E-B5E8-5E2E8A971F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1E78AD3C-F1D5-480E-B5E8-5E2E8A971F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B13F51B-B4D2-4007-9D94-1A8EB58660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BB13F51B-B4D2-4007-9D94-1A8EB58660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BB13F51B-B4D2-4007-9D94-1A8EB58660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smtClean="0"/>
              <a:t>ROZMNOŽOVÁNÍ</a:t>
            </a:r>
          </a:p>
        </p:txBody>
      </p:sp>
      <p:pic>
        <p:nvPicPr>
          <p:cNvPr id="19458" name="Picture 2" descr="C:\Documents and Settings\User\Local Settings\Temporary Internet Files\Content.IE5\LHU4YSIK\MP900313910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716463" y="2205038"/>
            <a:ext cx="3840162" cy="3578225"/>
          </a:xfrm>
        </p:spPr>
      </p:pic>
      <p:sp>
        <p:nvSpPr>
          <p:cNvPr id="19459" name="Zástupný symbol pro obsah 4"/>
          <p:cNvSpPr>
            <a:spLocks noGrp="1"/>
          </p:cNvSpPr>
          <p:nvPr>
            <p:ph sz="half" idx="2"/>
          </p:nvPr>
        </p:nvSpPr>
        <p:spPr>
          <a:xfrm>
            <a:off x="468313" y="1628775"/>
            <a:ext cx="4038600" cy="4525963"/>
          </a:xfrm>
        </p:spPr>
        <p:txBody>
          <a:bodyPr/>
          <a:lstStyle/>
          <a:p>
            <a:pPr>
              <a:buFont typeface="Arial" charset="0"/>
              <a:buNone/>
            </a:pPr>
            <a:endParaRPr lang="cs-CZ" smtClean="0"/>
          </a:p>
          <a:p>
            <a:r>
              <a:rPr lang="cs-CZ" smtClean="0"/>
              <a:t>Pohlavní</a:t>
            </a:r>
          </a:p>
          <a:p>
            <a:r>
              <a:rPr lang="cs-CZ" smtClean="0"/>
              <a:t>Oplození vnitřní</a:t>
            </a:r>
          </a:p>
          <a:p>
            <a:r>
              <a:rPr lang="cs-CZ" smtClean="0"/>
              <a:t>Vývin přímý</a:t>
            </a:r>
          </a:p>
          <a:p>
            <a:r>
              <a:rPr lang="cs-CZ" smtClean="0"/>
              <a:t>Samice kladou kožovitá vejce kloakou, která většinou zahrabávají do písku – vývoji zárodku pomáhá sluneční teplo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smtClean="0"/>
              <a:t>DRUHY</a:t>
            </a: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A395B2A-B4D0-4BDC-B6FA-922EFD0BFB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AA395B2A-B4D0-4BDC-B6FA-922EFD0BFB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AA395B2A-B4D0-4BDC-B6FA-922EFD0BFB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9F7685F-C72D-4900-8170-CA64B19DBB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39F7685F-C72D-4900-8170-CA64B19DBB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39F7685F-C72D-4900-8170-CA64B19DBB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0B869EC-FE93-472E-999D-7201FF5C6F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graphicEl>
                                              <a:dgm id="{B0B869EC-FE93-472E-999D-7201FF5C6F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graphicEl>
                                              <a:dgm id="{B0B869EC-FE93-472E-999D-7201FF5C6F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322E96D-8C1D-4261-9C04-97CEFDD706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graphicEl>
                                              <a:dgm id="{5322E96D-8C1D-4261-9C04-97CEFDD706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graphicEl>
                                              <a:dgm id="{5322E96D-8C1D-4261-9C04-97CEFDD706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lvl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cs-CZ" b="1" smtClean="0"/>
              <a:t>KOŽATKA VELKÁ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2016125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cs-CZ" sz="3000" smtClean="0"/>
              <a:t>krunýř má nahrazen silnou kůží</a:t>
            </a:r>
          </a:p>
          <a:p>
            <a:pPr algn="ctr">
              <a:lnSpc>
                <a:spcPct val="90000"/>
              </a:lnSpc>
            </a:pPr>
            <a:r>
              <a:rPr lang="cs-CZ" sz="3000" smtClean="0"/>
              <a:t>její potravou jsou výhradně medúzy</a:t>
            </a:r>
          </a:p>
          <a:p>
            <a:pPr algn="ctr">
              <a:lnSpc>
                <a:spcPct val="90000"/>
              </a:lnSpc>
            </a:pPr>
            <a:r>
              <a:rPr lang="cs-CZ" sz="3000" smtClean="0"/>
              <a:t>žije v tropických a subtropických oceánech</a:t>
            </a:r>
            <a:r>
              <a:rPr lang="cs-CZ" sz="3000" smtClean="0">
                <a:latin typeface="Arial" charset="0"/>
              </a:rPr>
              <a:t>                      </a:t>
            </a:r>
            <a:r>
              <a:rPr lang="cs-CZ" sz="3000" smtClean="0"/>
              <a:t> i v mořích mírného pásu</a:t>
            </a:r>
          </a:p>
          <a:p>
            <a:pPr>
              <a:lnSpc>
                <a:spcPct val="90000"/>
              </a:lnSpc>
            </a:pPr>
            <a:endParaRPr lang="cs-CZ" sz="3000" smtClean="0"/>
          </a:p>
        </p:txBody>
      </p:sp>
      <p:sp>
        <p:nvSpPr>
          <p:cNvPr id="4" name="Obdélník 3"/>
          <p:cNvSpPr/>
          <p:nvPr/>
        </p:nvSpPr>
        <p:spPr>
          <a:xfrm>
            <a:off x="539750" y="3068638"/>
            <a:ext cx="8208963" cy="936625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</a:rPr>
              <a:t>ODHADNI HMOTNOST NEJVĚTŠÍ KOŽATKY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Ohnutý roh 5"/>
          <p:cNvSpPr/>
          <p:nvPr/>
        </p:nvSpPr>
        <p:spPr>
          <a:xfrm>
            <a:off x="2987675" y="4076700"/>
            <a:ext cx="3671888" cy="720725"/>
          </a:xfrm>
          <a:prstGeom prst="foldedCorner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/>
              <a:t>500-600 KG</a:t>
            </a:r>
            <a:endParaRPr lang="cs-CZ" sz="4400" b="1" dirty="0"/>
          </a:p>
        </p:txBody>
      </p:sp>
      <p:sp>
        <p:nvSpPr>
          <p:cNvPr id="7" name="Obdélník 6"/>
          <p:cNvSpPr/>
          <p:nvPr/>
        </p:nvSpPr>
        <p:spPr>
          <a:xfrm>
            <a:off x="684213" y="4868863"/>
            <a:ext cx="8208962" cy="936625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</a:rPr>
              <a:t>ODHADNI DÉLKU NEJVĚTŠÍ KOŽATKY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Ohnutý roh 7"/>
          <p:cNvSpPr/>
          <p:nvPr/>
        </p:nvSpPr>
        <p:spPr>
          <a:xfrm>
            <a:off x="3059113" y="5876925"/>
            <a:ext cx="3673475" cy="720725"/>
          </a:xfrm>
          <a:prstGeom prst="foldedCorner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/>
              <a:t>2 m</a:t>
            </a:r>
            <a:endParaRPr lang="cs-CZ" sz="4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Želva obrovská</a:t>
            </a:r>
          </a:p>
        </p:txBody>
      </p:sp>
      <p:pic>
        <p:nvPicPr>
          <p:cNvPr id="22530" name="Zástupný symbol pro obsah 3" descr="želva obrovská ze Seychel (2)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47813" y="1600200"/>
            <a:ext cx="6048375" cy="4525963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Želva nádherná</a:t>
            </a:r>
          </a:p>
        </p:txBody>
      </p:sp>
      <p:pic>
        <p:nvPicPr>
          <p:cNvPr id="23554" name="Zástupný symbol pro obsah 3" descr="želva nádherná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47813" y="1600200"/>
            <a:ext cx="6048375" cy="4525963"/>
          </a:xfrm>
        </p:spPr>
      </p:pic>
      <p:sp>
        <p:nvSpPr>
          <p:cNvPr id="5" name="Elipsa 4"/>
          <p:cNvSpPr/>
          <p:nvPr/>
        </p:nvSpPr>
        <p:spPr>
          <a:xfrm>
            <a:off x="7667625" y="6165850"/>
            <a:ext cx="1296988" cy="50323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Obr.1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Želva sloní</a:t>
            </a:r>
          </a:p>
        </p:txBody>
      </p:sp>
      <p:pic>
        <p:nvPicPr>
          <p:cNvPr id="24578" name="Zástupný symbol pro obsah 3" descr="želva sloní.f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55750" y="1600200"/>
            <a:ext cx="6032500" cy="4525963"/>
          </a:xfrm>
        </p:spPr>
      </p:pic>
      <p:sp>
        <p:nvSpPr>
          <p:cNvPr id="5" name="Elipsa 4"/>
          <p:cNvSpPr/>
          <p:nvPr/>
        </p:nvSpPr>
        <p:spPr>
          <a:xfrm>
            <a:off x="7667625" y="6165850"/>
            <a:ext cx="1296988" cy="50323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Obr.2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Želva žlutohnědá</a:t>
            </a:r>
          </a:p>
        </p:txBody>
      </p:sp>
      <p:pic>
        <p:nvPicPr>
          <p:cNvPr id="25602" name="Zástupný symbol pro obsah 3" descr="želva žlutohnědá.g.JPG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57200" y="2347913"/>
            <a:ext cx="4038600" cy="3028950"/>
          </a:xfrm>
        </p:spPr>
      </p:pic>
      <p:pic>
        <p:nvPicPr>
          <p:cNvPr id="25603" name="Zástupný symbol pro obsah 6" descr="želva žlutohnědá.c.JPG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648200" y="2347913"/>
            <a:ext cx="4038600" cy="3028950"/>
          </a:xfrm>
        </p:spPr>
      </p:pic>
      <p:sp>
        <p:nvSpPr>
          <p:cNvPr id="8" name="Elipsa 7"/>
          <p:cNvSpPr/>
          <p:nvPr/>
        </p:nvSpPr>
        <p:spPr>
          <a:xfrm>
            <a:off x="7667625" y="6165850"/>
            <a:ext cx="1296988" cy="50323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Obr.3,4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kareta</a:t>
            </a:r>
          </a:p>
        </p:txBody>
      </p:sp>
      <p:pic>
        <p:nvPicPr>
          <p:cNvPr id="26626" name="Zástupný symbol pro obsah 8" descr="karetka novoguinejská.a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47813" y="1600200"/>
            <a:ext cx="6048375" cy="4525963"/>
          </a:xfrm>
        </p:spPr>
      </p:pic>
      <p:sp>
        <p:nvSpPr>
          <p:cNvPr id="10" name="Elipsa 9"/>
          <p:cNvSpPr/>
          <p:nvPr/>
        </p:nvSpPr>
        <p:spPr>
          <a:xfrm>
            <a:off x="7667625" y="6165850"/>
            <a:ext cx="1296988" cy="50323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Obr.5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350"/>
            <a:ext cx="8229600" cy="6481763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ZÁPIS DO SEŠITU: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ŽELVY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krátké tělo kryto </a:t>
            </a:r>
            <a:r>
              <a:rPr lang="cs-CZ" b="1" u="sng" dirty="0" smtClean="0"/>
              <a:t>krunýřem (= vnější kostra) </a:t>
            </a:r>
            <a:r>
              <a:rPr lang="cs-CZ" dirty="0" smtClean="0"/>
              <a:t>z kostěných desek, které mají na povrchu rohovité štítky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čelisti bez zubů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druhy: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 smtClean="0"/>
              <a:t>suchozemské</a:t>
            </a:r>
            <a:r>
              <a:rPr lang="cs-CZ" dirty="0" smtClean="0"/>
              <a:t> – želva žlutobřichá, obrovská a  sloní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 smtClean="0"/>
              <a:t>mořské</a:t>
            </a:r>
            <a:r>
              <a:rPr lang="cs-CZ" dirty="0" smtClean="0"/>
              <a:t> – želva bahenní, kareta obrovská a kožatka velká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 </a:t>
            </a: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není-li uvedeno jinak, vlastní práce autora</a:t>
            </a:r>
          </a:p>
          <a:p>
            <a:pPr>
              <a:buFont typeface="Arial" charset="0"/>
              <a:buNone/>
            </a:pPr>
            <a:r>
              <a:rPr lang="cs-CZ" smtClean="0"/>
              <a:t>Obr. 1-5 se souhlasem Renaty Daňkové</a:t>
            </a:r>
          </a:p>
          <a:p>
            <a:pPr>
              <a:buFont typeface="Arial" charset="0"/>
              <a:buNone/>
            </a:pPr>
            <a:r>
              <a:rPr lang="cs-CZ" smtClean="0"/>
              <a:t>Ostatní obrázky použité v prezentaci jsou dostupné pod licencí Microsoft Office 2007.com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</TotalTime>
  <Words>247</Words>
  <Application>Microsoft Office PowerPoint</Application>
  <PresentationFormat>On-screen Show (4:3)</PresentationFormat>
  <Paragraphs>73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0" baseType="lpstr">
      <vt:lpstr>Calibri</vt:lpstr>
      <vt:lpstr>Arial</vt:lpstr>
      <vt:lpstr>Times New Roman</vt:lpstr>
      <vt:lpstr>Motiv sady Office</vt:lpstr>
      <vt:lpstr>Snímek 1</vt:lpstr>
      <vt:lpstr>ŽELVY</vt:lpstr>
      <vt:lpstr>  ŽELVY mají tělo kryto kostěným KRUNÝŘEM  </vt:lpstr>
      <vt:lpstr>ŘEKNI, Z JAKÉ ČÁSTI TĚLA SE VYVINUL KRUNÝŘ? </vt:lpstr>
      <vt:lpstr>DVĚ SKUPINY ŽELV</vt:lpstr>
      <vt:lpstr>POTRAVA</vt:lpstr>
      <vt:lpstr>ROZMNOŽOVÁNÍ</vt:lpstr>
      <vt:lpstr>DRUHY</vt:lpstr>
      <vt:lpstr>KOŽATKA VELKÁ</vt:lpstr>
      <vt:lpstr>Želva obrovská</vt:lpstr>
      <vt:lpstr>Želva nádherná</vt:lpstr>
      <vt:lpstr>Želva sloní</vt:lpstr>
      <vt:lpstr>Želva žlutohnědá</vt:lpstr>
      <vt:lpstr>kareta</vt:lpstr>
      <vt:lpstr>Snímek 15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ŽELVY  A   KROKODÝLI</dc:title>
  <dc:creator>Jana Střížková</dc:creator>
  <cp:lastModifiedBy>DUM</cp:lastModifiedBy>
  <cp:revision>28</cp:revision>
  <dcterms:modified xsi:type="dcterms:W3CDTF">2013-07-03T19:26:02Z</dcterms:modified>
</cp:coreProperties>
</file>