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BE8B04-B1A5-4C1B-9615-31923C99A647}" type="doc">
      <dgm:prSet loTypeId="urn:microsoft.com/office/officeart/2005/8/layout/default#15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9C7EA981-CC3A-42B8-BD14-934B497303AC}">
      <dgm:prSet/>
      <dgm:spPr/>
      <dgm:t>
        <a:bodyPr/>
        <a:lstStyle/>
        <a:p>
          <a:r>
            <a:rPr lang="cs-CZ" b="1" dirty="0" smtClean="0"/>
            <a:t>Zařaď do živočišného systému: </a:t>
          </a:r>
        </a:p>
        <a:p>
          <a:r>
            <a:rPr lang="cs-CZ" dirty="0" smtClean="0"/>
            <a:t>ježura australská</a:t>
          </a:r>
        </a:p>
        <a:p>
          <a:r>
            <a:rPr lang="cs-CZ" dirty="0" smtClean="0"/>
            <a:t>klokan rudý</a:t>
          </a:r>
        </a:p>
        <a:p>
          <a:r>
            <a:rPr lang="cs-CZ" dirty="0" smtClean="0"/>
            <a:t>krtek obecný</a:t>
          </a:r>
          <a:endParaRPr lang="cs-CZ" dirty="0"/>
        </a:p>
      </dgm:t>
    </dgm:pt>
    <dgm:pt modelId="{021AED33-A540-4D1C-916D-CB2C85FC6438}" type="parTrans" cxnId="{05F8D4FA-813B-4F4F-A56E-7B36E1306CD8}">
      <dgm:prSet/>
      <dgm:spPr/>
      <dgm:t>
        <a:bodyPr/>
        <a:lstStyle/>
        <a:p>
          <a:endParaRPr lang="cs-CZ"/>
        </a:p>
      </dgm:t>
    </dgm:pt>
    <dgm:pt modelId="{D46E0CA3-7981-460C-86D5-42837A8D182F}" type="sibTrans" cxnId="{05F8D4FA-813B-4F4F-A56E-7B36E1306CD8}">
      <dgm:prSet/>
      <dgm:spPr/>
      <dgm:t>
        <a:bodyPr/>
        <a:lstStyle/>
        <a:p>
          <a:endParaRPr lang="cs-CZ"/>
        </a:p>
      </dgm:t>
    </dgm:pt>
    <dgm:pt modelId="{86800236-BD5E-4A9E-8F85-19E84A34FF80}" type="pres">
      <dgm:prSet presAssocID="{90BE8B04-B1A5-4C1B-9615-31923C99A64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C0996F9-EFFA-4FB3-A781-B582FE523693}" type="pres">
      <dgm:prSet presAssocID="{9C7EA981-CC3A-42B8-BD14-934B497303AC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E6AF9C-2478-4F7B-8473-B168749E827C}" type="presOf" srcId="{90BE8B04-B1A5-4C1B-9615-31923C99A647}" destId="{86800236-BD5E-4A9E-8F85-19E84A34FF80}" srcOrd="0" destOrd="0" presId="urn:microsoft.com/office/officeart/2005/8/layout/default#15"/>
    <dgm:cxn modelId="{05F8D4FA-813B-4F4F-A56E-7B36E1306CD8}" srcId="{90BE8B04-B1A5-4C1B-9615-31923C99A647}" destId="{9C7EA981-CC3A-42B8-BD14-934B497303AC}" srcOrd="0" destOrd="0" parTransId="{021AED33-A540-4D1C-916D-CB2C85FC6438}" sibTransId="{D46E0CA3-7981-460C-86D5-42837A8D182F}"/>
    <dgm:cxn modelId="{64C4FACE-362C-4CF9-AEC2-A02038F4CDA7}" type="presOf" srcId="{9C7EA981-CC3A-42B8-BD14-934B497303AC}" destId="{BC0996F9-EFFA-4FB3-A781-B582FE523693}" srcOrd="0" destOrd="0" presId="urn:microsoft.com/office/officeart/2005/8/layout/default#15"/>
    <dgm:cxn modelId="{A67F9663-AEB2-4F54-99BA-3D4F4683969E}" type="presParOf" srcId="{86800236-BD5E-4A9E-8F85-19E84A34FF80}" destId="{BC0996F9-EFFA-4FB3-A781-B582FE523693}" srcOrd="0" destOrd="0" presId="urn:microsoft.com/office/officeart/2005/8/layout/default#1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BE8B04-B1A5-4C1B-9615-31923C99A647}" type="doc">
      <dgm:prSet loTypeId="urn:microsoft.com/office/officeart/2005/8/layout/default#16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2337D523-52BB-4B48-A65C-0622715AFDFE}">
      <dgm:prSet/>
      <dgm:spPr/>
      <dgm:t>
        <a:bodyPr/>
        <a:lstStyle/>
        <a:p>
          <a:r>
            <a:rPr lang="cs-CZ" dirty="0" smtClean="0"/>
            <a:t>Napiš, kde se vyskytují vejcorodí savci.</a:t>
          </a:r>
          <a:br>
            <a:rPr lang="cs-CZ" dirty="0" smtClean="0"/>
          </a:br>
          <a:endParaRPr lang="cs-CZ" dirty="0"/>
        </a:p>
      </dgm:t>
    </dgm:pt>
    <dgm:pt modelId="{DD3C9C5F-5A72-4756-A6EA-D912983EBA57}" type="parTrans" cxnId="{88BC534B-99B3-48FF-8FBE-8A75D004B860}">
      <dgm:prSet/>
      <dgm:spPr/>
      <dgm:t>
        <a:bodyPr/>
        <a:lstStyle/>
        <a:p>
          <a:endParaRPr lang="cs-CZ"/>
        </a:p>
      </dgm:t>
    </dgm:pt>
    <dgm:pt modelId="{3A4516B1-27D5-4020-9BE8-31003CA7F0A4}" type="sibTrans" cxnId="{88BC534B-99B3-48FF-8FBE-8A75D004B860}">
      <dgm:prSet/>
      <dgm:spPr/>
      <dgm:t>
        <a:bodyPr/>
        <a:lstStyle/>
        <a:p>
          <a:endParaRPr lang="cs-CZ"/>
        </a:p>
      </dgm:t>
    </dgm:pt>
    <dgm:pt modelId="{86800236-BD5E-4A9E-8F85-19E84A34FF80}" type="pres">
      <dgm:prSet presAssocID="{90BE8B04-B1A5-4C1B-9615-31923C99A64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DAF347-B5CE-4DFA-BD11-B1E2AA64B2FD}" type="pres">
      <dgm:prSet presAssocID="{2337D523-52BB-4B48-A65C-0622715AFDFE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BC534B-99B3-48FF-8FBE-8A75D004B860}" srcId="{90BE8B04-B1A5-4C1B-9615-31923C99A647}" destId="{2337D523-52BB-4B48-A65C-0622715AFDFE}" srcOrd="0" destOrd="0" parTransId="{DD3C9C5F-5A72-4756-A6EA-D912983EBA57}" sibTransId="{3A4516B1-27D5-4020-9BE8-31003CA7F0A4}"/>
    <dgm:cxn modelId="{DBB7804A-D86F-4B94-89B4-E139E5680111}" type="presOf" srcId="{2337D523-52BB-4B48-A65C-0622715AFDFE}" destId="{BEDAF347-B5CE-4DFA-BD11-B1E2AA64B2FD}" srcOrd="0" destOrd="0" presId="urn:microsoft.com/office/officeart/2005/8/layout/default#16"/>
    <dgm:cxn modelId="{221084D5-9A4A-41F3-8600-C20CC0CD7D2F}" type="presOf" srcId="{90BE8B04-B1A5-4C1B-9615-31923C99A647}" destId="{86800236-BD5E-4A9E-8F85-19E84A34FF80}" srcOrd="0" destOrd="0" presId="urn:microsoft.com/office/officeart/2005/8/layout/default#16"/>
    <dgm:cxn modelId="{BD3B444E-C4DD-4365-88D5-A3643DF63E1E}" type="presParOf" srcId="{86800236-BD5E-4A9E-8F85-19E84A34FF80}" destId="{BEDAF347-B5CE-4DFA-BD11-B1E2AA64B2FD}" srcOrd="0" destOrd="0" presId="urn:microsoft.com/office/officeart/2005/8/layout/default#1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BE8B04-B1A5-4C1B-9615-31923C99A647}" type="doc">
      <dgm:prSet loTypeId="urn:microsoft.com/office/officeart/2005/8/layout/default#17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455795A2-2802-402A-B8E1-B9E8614EA6E8}">
      <dgm:prSet/>
      <dgm:spPr/>
      <dgm:t>
        <a:bodyPr/>
        <a:lstStyle/>
        <a:p>
          <a:r>
            <a:rPr lang="cs-CZ" dirty="0" smtClean="0"/>
            <a:t>Napiš hlavní znaky vačnatců.</a:t>
          </a:r>
          <a:endParaRPr lang="cs-CZ" dirty="0"/>
        </a:p>
      </dgm:t>
    </dgm:pt>
    <dgm:pt modelId="{8862CBAE-F286-4784-8ED1-E683CDC686B9}" type="parTrans" cxnId="{A95078A6-797B-4D6F-A44C-5C2834D484F8}">
      <dgm:prSet/>
      <dgm:spPr/>
      <dgm:t>
        <a:bodyPr/>
        <a:lstStyle/>
        <a:p>
          <a:endParaRPr lang="cs-CZ"/>
        </a:p>
      </dgm:t>
    </dgm:pt>
    <dgm:pt modelId="{76AE6AB2-09B4-4FDF-9457-8A6069B0CB8B}" type="sibTrans" cxnId="{A95078A6-797B-4D6F-A44C-5C2834D484F8}">
      <dgm:prSet/>
      <dgm:spPr/>
      <dgm:t>
        <a:bodyPr/>
        <a:lstStyle/>
        <a:p>
          <a:endParaRPr lang="cs-CZ"/>
        </a:p>
      </dgm:t>
    </dgm:pt>
    <dgm:pt modelId="{86800236-BD5E-4A9E-8F85-19E84A34FF80}" type="pres">
      <dgm:prSet presAssocID="{90BE8B04-B1A5-4C1B-9615-31923C99A64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D847F1C-E041-4543-8115-85F65A9E96E2}" type="pres">
      <dgm:prSet presAssocID="{455795A2-2802-402A-B8E1-B9E8614EA6E8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5078A6-797B-4D6F-A44C-5C2834D484F8}" srcId="{90BE8B04-B1A5-4C1B-9615-31923C99A647}" destId="{455795A2-2802-402A-B8E1-B9E8614EA6E8}" srcOrd="0" destOrd="0" parTransId="{8862CBAE-F286-4784-8ED1-E683CDC686B9}" sibTransId="{76AE6AB2-09B4-4FDF-9457-8A6069B0CB8B}"/>
    <dgm:cxn modelId="{0B75316B-319C-4F2F-91F2-5872B523569E}" type="presOf" srcId="{455795A2-2802-402A-B8E1-B9E8614EA6E8}" destId="{4D847F1C-E041-4543-8115-85F65A9E96E2}" srcOrd="0" destOrd="0" presId="urn:microsoft.com/office/officeart/2005/8/layout/default#17"/>
    <dgm:cxn modelId="{B9DE35A5-21B2-4DAD-B294-B80754945912}" type="presOf" srcId="{90BE8B04-B1A5-4C1B-9615-31923C99A647}" destId="{86800236-BD5E-4A9E-8F85-19E84A34FF80}" srcOrd="0" destOrd="0" presId="urn:microsoft.com/office/officeart/2005/8/layout/default#17"/>
    <dgm:cxn modelId="{4C370B6A-7706-420C-A8A1-2C7DAE39A65C}" type="presParOf" srcId="{86800236-BD5E-4A9E-8F85-19E84A34FF80}" destId="{4D847F1C-E041-4543-8115-85F65A9E96E2}" srcOrd="0" destOrd="0" presId="urn:microsoft.com/office/officeart/2005/8/layout/default#1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0BE8B04-B1A5-4C1B-9615-31923C99A647}" type="doc">
      <dgm:prSet loTypeId="urn:microsoft.com/office/officeart/2005/8/layout/default#18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09F928BA-5163-418A-B4BF-BE955FDE80EF}">
      <dgm:prSet/>
      <dgm:spPr/>
      <dgm:t>
        <a:bodyPr/>
        <a:lstStyle/>
        <a:p>
          <a:r>
            <a:rPr lang="cs-CZ" b="1" dirty="0" smtClean="0"/>
            <a:t>K výrokům doplň savčí druh:</a:t>
          </a:r>
          <a:br>
            <a:rPr lang="cs-CZ" b="1" dirty="0" smtClean="0"/>
          </a:br>
          <a:r>
            <a:rPr lang="cs-CZ" dirty="0" smtClean="0"/>
            <a:t>a) mláďata olizují mateřské mléko</a:t>
          </a:r>
          <a:br>
            <a:rPr lang="cs-CZ" dirty="0" smtClean="0"/>
          </a:br>
          <a:r>
            <a:rPr lang="cs-CZ" dirty="0" smtClean="0"/>
            <a:t>b) samice kladou vejce kloakou</a:t>
          </a:r>
          <a:br>
            <a:rPr lang="cs-CZ" dirty="0" smtClean="0"/>
          </a:br>
          <a:r>
            <a:rPr lang="cs-CZ" dirty="0" smtClean="0"/>
            <a:t>c) potravní specialista</a:t>
          </a:r>
          <a:br>
            <a:rPr lang="cs-CZ" dirty="0" smtClean="0"/>
          </a:br>
          <a:r>
            <a:rPr lang="cs-CZ" dirty="0" smtClean="0"/>
            <a:t>d) hubí přemnožený hmyz</a:t>
          </a:r>
          <a:endParaRPr lang="cs-CZ" dirty="0"/>
        </a:p>
      </dgm:t>
    </dgm:pt>
    <dgm:pt modelId="{55EA5145-0811-4874-A6F4-6988CFC95618}" type="parTrans" cxnId="{CEC4530E-6BCE-4C54-A243-A5D2FA6C3700}">
      <dgm:prSet/>
      <dgm:spPr/>
      <dgm:t>
        <a:bodyPr/>
        <a:lstStyle/>
        <a:p>
          <a:endParaRPr lang="cs-CZ"/>
        </a:p>
      </dgm:t>
    </dgm:pt>
    <dgm:pt modelId="{BF7EDB8D-6A4D-49AB-B2F6-82B0C99C508D}" type="sibTrans" cxnId="{CEC4530E-6BCE-4C54-A243-A5D2FA6C3700}">
      <dgm:prSet/>
      <dgm:spPr/>
      <dgm:t>
        <a:bodyPr/>
        <a:lstStyle/>
        <a:p>
          <a:endParaRPr lang="cs-CZ"/>
        </a:p>
      </dgm:t>
    </dgm:pt>
    <dgm:pt modelId="{86800236-BD5E-4A9E-8F85-19E84A34FF80}" type="pres">
      <dgm:prSet presAssocID="{90BE8B04-B1A5-4C1B-9615-31923C99A64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7C9533-BBA8-4B64-BF3C-537699DC507F}" type="pres">
      <dgm:prSet presAssocID="{09F928BA-5163-418A-B4BF-BE955FDE80EF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1ACA72-DAAF-45E9-AD71-0F6BB0B4208D}" type="presOf" srcId="{09F928BA-5163-418A-B4BF-BE955FDE80EF}" destId="{A77C9533-BBA8-4B64-BF3C-537699DC507F}" srcOrd="0" destOrd="0" presId="urn:microsoft.com/office/officeart/2005/8/layout/default#18"/>
    <dgm:cxn modelId="{989014EF-333E-4A95-9F8C-84915E44BFE2}" type="presOf" srcId="{90BE8B04-B1A5-4C1B-9615-31923C99A647}" destId="{86800236-BD5E-4A9E-8F85-19E84A34FF80}" srcOrd="0" destOrd="0" presId="urn:microsoft.com/office/officeart/2005/8/layout/default#18"/>
    <dgm:cxn modelId="{CEC4530E-6BCE-4C54-A243-A5D2FA6C3700}" srcId="{90BE8B04-B1A5-4C1B-9615-31923C99A647}" destId="{09F928BA-5163-418A-B4BF-BE955FDE80EF}" srcOrd="0" destOrd="0" parTransId="{55EA5145-0811-4874-A6F4-6988CFC95618}" sibTransId="{BF7EDB8D-6A4D-49AB-B2F6-82B0C99C508D}"/>
    <dgm:cxn modelId="{EE686667-DEB9-4824-8F51-F42C9012EA5A}" type="presParOf" srcId="{86800236-BD5E-4A9E-8F85-19E84A34FF80}" destId="{A77C9533-BBA8-4B64-BF3C-537699DC507F}" srcOrd="0" destOrd="0" presId="urn:microsoft.com/office/officeart/2005/8/layout/default#1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996F9-EFFA-4FB3-A781-B582FE523693}">
      <dsp:nvSpPr>
        <dsp:cNvPr id="0" name=""/>
        <dsp:cNvSpPr/>
      </dsp:nvSpPr>
      <dsp:spPr>
        <a:xfrm>
          <a:off x="975483" y="2024"/>
          <a:ext cx="5393849" cy="323630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Zařaď do živočišného systému: </a:t>
          </a:r>
        </a:p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ježura australská</a:t>
          </a:r>
        </a:p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klokan rudý</a:t>
          </a:r>
        </a:p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krtek obecný</a:t>
          </a:r>
          <a:endParaRPr lang="cs-CZ" sz="3400" kern="1200" dirty="0"/>
        </a:p>
      </dsp:txBody>
      <dsp:txXfrm>
        <a:off x="975483" y="2024"/>
        <a:ext cx="5393849" cy="32363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DAF347-B5CE-4DFA-BD11-B1E2AA64B2FD}">
      <dsp:nvSpPr>
        <dsp:cNvPr id="0" name=""/>
        <dsp:cNvSpPr/>
      </dsp:nvSpPr>
      <dsp:spPr>
        <a:xfrm>
          <a:off x="1022633" y="1511"/>
          <a:ext cx="5515573" cy="330934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Napiš, kde se vyskytují vejcorodí savci.</a:t>
          </a:r>
          <a:br>
            <a:rPr lang="cs-CZ" sz="5200" kern="1200" dirty="0" smtClean="0"/>
          </a:br>
          <a:endParaRPr lang="cs-CZ" sz="5200" kern="1200" dirty="0"/>
        </a:p>
      </dsp:txBody>
      <dsp:txXfrm>
        <a:off x="1022633" y="1511"/>
        <a:ext cx="5515573" cy="33093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847F1C-E041-4543-8115-85F65A9E96E2}">
      <dsp:nvSpPr>
        <dsp:cNvPr id="0" name=""/>
        <dsp:cNvSpPr/>
      </dsp:nvSpPr>
      <dsp:spPr>
        <a:xfrm>
          <a:off x="1093832" y="1026"/>
          <a:ext cx="5157151" cy="30942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Napiš hlavní znaky vačnatců.</a:t>
          </a:r>
          <a:endParaRPr lang="cs-CZ" sz="6200" kern="1200" dirty="0"/>
        </a:p>
      </dsp:txBody>
      <dsp:txXfrm>
        <a:off x="1093832" y="1026"/>
        <a:ext cx="5157151" cy="30942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7C9533-BBA8-4B64-BF3C-537699DC507F}">
      <dsp:nvSpPr>
        <dsp:cNvPr id="0" name=""/>
        <dsp:cNvSpPr/>
      </dsp:nvSpPr>
      <dsp:spPr>
        <a:xfrm>
          <a:off x="1022633" y="1511"/>
          <a:ext cx="5515573" cy="330934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b="1" kern="1200" dirty="0" smtClean="0"/>
            <a:t>K výrokům doplň savčí druh:</a:t>
          </a:r>
          <a:br>
            <a:rPr lang="cs-CZ" sz="3300" b="1" kern="1200" dirty="0" smtClean="0"/>
          </a:br>
          <a:r>
            <a:rPr lang="cs-CZ" sz="3300" kern="1200" dirty="0" smtClean="0"/>
            <a:t>a) mláďata olizují mateřské mléko</a:t>
          </a:r>
          <a:br>
            <a:rPr lang="cs-CZ" sz="3300" kern="1200" dirty="0" smtClean="0"/>
          </a:br>
          <a:r>
            <a:rPr lang="cs-CZ" sz="3300" kern="1200" dirty="0" smtClean="0"/>
            <a:t>b) samice kladou vejce kloakou</a:t>
          </a:r>
          <a:br>
            <a:rPr lang="cs-CZ" sz="3300" kern="1200" dirty="0" smtClean="0"/>
          </a:br>
          <a:r>
            <a:rPr lang="cs-CZ" sz="3300" kern="1200" dirty="0" smtClean="0"/>
            <a:t>c) potravní specialista</a:t>
          </a:r>
          <a:br>
            <a:rPr lang="cs-CZ" sz="3300" kern="1200" dirty="0" smtClean="0"/>
          </a:br>
          <a:r>
            <a:rPr lang="cs-CZ" sz="3300" kern="1200" dirty="0" smtClean="0"/>
            <a:t>d) hubí přemnožený hmyz</a:t>
          </a:r>
          <a:endParaRPr lang="cs-CZ" sz="3300" kern="1200" dirty="0"/>
        </a:p>
      </dsp:txBody>
      <dsp:txXfrm>
        <a:off x="1022633" y="1511"/>
        <a:ext cx="5515573" cy="33093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5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6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17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18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7/22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772400" cy="1470025"/>
          </a:xfr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VAČNATCI, VEJCORODÍ, HMYZOŽRAVCI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852936"/>
            <a:ext cx="6400800" cy="1752600"/>
          </a:xfrm>
          <a:solidFill>
            <a:srgbClr val="FFFFCC"/>
          </a:solidFill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tx1"/>
                </a:solidFill>
              </a:rPr>
              <a:t>test</a:t>
            </a:r>
            <a:endParaRPr lang="cs-CZ" sz="8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4509120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Klíčová slova: ptakopysk, koala, ježura, krtek, ježek, rejsek …</a:t>
            </a:r>
          </a:p>
          <a:p>
            <a:endParaRPr lang="cs-CZ" sz="2400" dirty="0"/>
          </a:p>
          <a:p>
            <a:r>
              <a:rPr lang="cs-CZ" sz="2400" dirty="0" smtClean="0"/>
              <a:t>Anotace: pomocí otázek v prezentaci ověřování znalostí z řádů savců: hmyzožravci, vejcorodí a vačnatci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OTÁZKA ČÍSLO 1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95536" y="1628801"/>
          <a:ext cx="7344816" cy="3240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12360" y="6237312"/>
            <a:ext cx="1080120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47664" y="5229200"/>
            <a:ext cx="5184576" cy="12241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Ježur a australská patří do vejcorodých savců.</a:t>
            </a:r>
          </a:p>
          <a:p>
            <a:pPr algn="ctr"/>
            <a:r>
              <a:rPr lang="cs-CZ" dirty="0" smtClean="0"/>
              <a:t>Klokan rudý patří mezi vačnatce.</a:t>
            </a:r>
          </a:p>
          <a:p>
            <a:pPr algn="ctr"/>
            <a:r>
              <a:rPr lang="cs-CZ" dirty="0" smtClean="0"/>
              <a:t>Krtek obecný patří mezi hmyzožravce.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03648" y="5157192"/>
            <a:ext cx="5616624" cy="14401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ODPOVĚĎ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OTÁZKA ČÍSLO 2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95536" y="1628801"/>
          <a:ext cx="7560840" cy="33123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12360" y="6237312"/>
            <a:ext cx="1080120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47664" y="5229200"/>
            <a:ext cx="5184576" cy="12241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Vejcorodí savci se vyskytují v Austrálii,Tasmánii  a na Nové Guineji.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03648" y="5157192"/>
            <a:ext cx="5616624" cy="14401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ODPOVĚĎ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OTÁZKA ČÍSLO 3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95536" y="1628801"/>
          <a:ext cx="7344816" cy="30963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12360" y="6237312"/>
            <a:ext cx="1080120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47664" y="5229200"/>
            <a:ext cx="5184576" cy="122413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dirty="0" smtClean="0"/>
              <a:t>samice nemají placentu, mláďata se rodí nedokonale vyvinutá (krátký nitroděložní  vývoj), jejich vývoj je dokončen většinou ve vaku samice a mláďata sají mateřské mléko</a:t>
            </a:r>
          </a:p>
        </p:txBody>
      </p:sp>
      <p:sp>
        <p:nvSpPr>
          <p:cNvPr id="7" name="Obdélník 6"/>
          <p:cNvSpPr/>
          <p:nvPr/>
        </p:nvSpPr>
        <p:spPr>
          <a:xfrm>
            <a:off x="1403648" y="5157192"/>
            <a:ext cx="5616624" cy="14401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ODPOVĚĎ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OTÁZKA ČÍSLO 4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95536" y="1628801"/>
          <a:ext cx="7560840" cy="33123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12360" y="6237312"/>
            <a:ext cx="1080120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47664" y="5229200"/>
            <a:ext cx="5184576" cy="136815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a) ptakopysk podivný a ježura australská</a:t>
            </a:r>
          </a:p>
          <a:p>
            <a:pPr algn="ctr"/>
            <a:r>
              <a:rPr lang="cs-CZ" dirty="0" smtClean="0"/>
              <a:t>b) ptakopysk podivný, ježura australská</a:t>
            </a:r>
          </a:p>
          <a:p>
            <a:pPr algn="ctr"/>
            <a:r>
              <a:rPr lang="cs-CZ" dirty="0" smtClean="0"/>
              <a:t>c) koala medvídkovitá</a:t>
            </a:r>
          </a:p>
          <a:p>
            <a:pPr algn="ctr"/>
            <a:r>
              <a:rPr lang="cs-CZ" dirty="0" smtClean="0"/>
              <a:t>d) krtek obecný, ježek západní i východní, rejsek obecný</a:t>
            </a:r>
          </a:p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03648" y="5157192"/>
            <a:ext cx="5616624" cy="14401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ODPOVĚĎ</a:t>
            </a:r>
            <a:endParaRPr lang="cs-CZ" sz="4400" dirty="0"/>
          </a:p>
        </p:txBody>
      </p:sp>
      <p:sp>
        <p:nvSpPr>
          <p:cNvPr id="8" name="Tlačítko akce: Dokument 7">
            <a:hlinkClick r:id="" action="ppaction://hlinkshowjump?jump=firstslide" highlightClick="1"/>
          </p:cNvPr>
          <p:cNvSpPr/>
          <p:nvPr/>
        </p:nvSpPr>
        <p:spPr>
          <a:xfrm>
            <a:off x="7740352" y="4797152"/>
            <a:ext cx="1224136" cy="1080120"/>
          </a:xfrm>
          <a:prstGeom prst="actionButtonDocumen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PŘEJÍT NA PRVNÍ SNÍMEK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</a:t>
            </a:r>
            <a:r>
              <a:rPr lang="cs-CZ" smtClean="0"/>
              <a:t>práce autora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189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VAČNATCI, VEJCORODÍ, HMYZOŽRAVCI</vt:lpstr>
      <vt:lpstr>OTÁZKA ČÍSLO 1</vt:lpstr>
      <vt:lpstr>OTÁZKA ČÍSLO 2</vt:lpstr>
      <vt:lpstr>OTÁZKA ČÍSLO 3</vt:lpstr>
      <vt:lpstr>OTÁZKA ČÍSLO 4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VAČNATCI, VEJCORODÍ, HMYZOŽRAVCI</dc:title>
  <dc:creator>Jana Střížková</dc:creator>
  <cp:lastModifiedBy>Jana Střížková</cp:lastModifiedBy>
  <cp:revision>7</cp:revision>
  <dcterms:modified xsi:type="dcterms:W3CDTF">2013-06-22T19:59:23Z</dcterms:modified>
</cp:coreProperties>
</file>