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60" r:id="rId5"/>
    <p:sldId id="262" r:id="rId6"/>
    <p:sldId id="263" r:id="rId7"/>
    <p:sldId id="261" r:id="rId8"/>
    <p:sldId id="259" r:id="rId9"/>
    <p:sldId id="258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4EACEB-67AC-400B-9E75-73F70B31360A}" type="doc">
      <dgm:prSet loTypeId="urn:microsoft.com/office/officeart/2005/8/layout/default#1" loCatId="list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0434F04E-F8FC-4CF3-AB19-736E8F209442}">
      <dgm:prSet phldrT="[Text]"/>
      <dgm:spPr/>
      <dgm:t>
        <a:bodyPr/>
        <a:lstStyle/>
        <a:p>
          <a:r>
            <a:rPr lang="cs-CZ" dirty="0" smtClean="0"/>
            <a:t>MYŠ DOMÁCÍ</a:t>
          </a:r>
        </a:p>
        <a:p>
          <a:r>
            <a:rPr lang="cs-CZ" dirty="0" smtClean="0"/>
            <a:t>kosmopolitně rozšířena, velká rozmnožovací schopnost, přenašečka onemocnění</a:t>
          </a:r>
          <a:endParaRPr lang="cs-CZ" dirty="0"/>
        </a:p>
      </dgm:t>
    </dgm:pt>
    <dgm:pt modelId="{3D9698E4-D167-40DD-B49C-36B065E6F197}" type="parTrans" cxnId="{06CD2101-6BD2-436F-AE53-2A830414032C}">
      <dgm:prSet/>
      <dgm:spPr/>
      <dgm:t>
        <a:bodyPr/>
        <a:lstStyle/>
        <a:p>
          <a:endParaRPr lang="cs-CZ"/>
        </a:p>
      </dgm:t>
    </dgm:pt>
    <dgm:pt modelId="{1CA530ED-FA5F-46D9-9EEB-03B8C52AF5FC}" type="sibTrans" cxnId="{06CD2101-6BD2-436F-AE53-2A830414032C}">
      <dgm:prSet/>
      <dgm:spPr/>
      <dgm:t>
        <a:bodyPr/>
        <a:lstStyle/>
        <a:p>
          <a:endParaRPr lang="cs-CZ"/>
        </a:p>
      </dgm:t>
    </dgm:pt>
    <dgm:pt modelId="{49AEF4EB-88D6-47F1-849B-869ED1BB5948}">
      <dgm:prSet phldrT="[Text]"/>
      <dgm:spPr/>
      <dgm:t>
        <a:bodyPr/>
        <a:lstStyle/>
        <a:p>
          <a:r>
            <a:rPr lang="cs-CZ" dirty="0" smtClean="0"/>
            <a:t>POTKAN</a:t>
          </a:r>
        </a:p>
        <a:p>
          <a:r>
            <a:rPr lang="cs-CZ" dirty="0" smtClean="0"/>
            <a:t>Noční hlodavec, žije ve stokách, kanálech, přenašeč onemocnění, </a:t>
          </a:r>
          <a:endParaRPr lang="cs-CZ" dirty="0"/>
        </a:p>
      </dgm:t>
    </dgm:pt>
    <dgm:pt modelId="{71648F86-0219-4147-BA8D-677E4739C258}" type="parTrans" cxnId="{304205A9-ED84-4C8B-BB49-147CCB0EABF9}">
      <dgm:prSet/>
      <dgm:spPr/>
      <dgm:t>
        <a:bodyPr/>
        <a:lstStyle/>
        <a:p>
          <a:endParaRPr lang="cs-CZ"/>
        </a:p>
      </dgm:t>
    </dgm:pt>
    <dgm:pt modelId="{B7FE0210-FF2A-40D8-B4A6-853B6CAA1326}" type="sibTrans" cxnId="{304205A9-ED84-4C8B-BB49-147CCB0EABF9}">
      <dgm:prSet/>
      <dgm:spPr/>
      <dgm:t>
        <a:bodyPr/>
        <a:lstStyle/>
        <a:p>
          <a:endParaRPr lang="cs-CZ"/>
        </a:p>
      </dgm:t>
    </dgm:pt>
    <dgm:pt modelId="{CB11A6C8-C5AC-4451-8716-0D8A2E99A880}">
      <dgm:prSet phldrT="[Text]"/>
      <dgm:spPr/>
      <dgm:t>
        <a:bodyPr/>
        <a:lstStyle/>
        <a:p>
          <a:r>
            <a:rPr lang="cs-CZ" dirty="0" smtClean="0"/>
            <a:t>KRYSA OBECNÁ</a:t>
          </a:r>
        </a:p>
        <a:p>
          <a:r>
            <a:rPr lang="cs-CZ" dirty="0" smtClean="0"/>
            <a:t>pochází z indomalajské oblasti, kosmopolitně rozšířena ve Středověku, přenašečka onemocnění</a:t>
          </a:r>
          <a:endParaRPr lang="cs-CZ" dirty="0"/>
        </a:p>
      </dgm:t>
    </dgm:pt>
    <dgm:pt modelId="{2FAB9C8E-7D1A-44C2-8EF1-503521D0C603}" type="parTrans" cxnId="{1148E7F7-4F9D-4C40-9969-FE8507D19054}">
      <dgm:prSet/>
      <dgm:spPr/>
      <dgm:t>
        <a:bodyPr/>
        <a:lstStyle/>
        <a:p>
          <a:endParaRPr lang="cs-CZ"/>
        </a:p>
      </dgm:t>
    </dgm:pt>
    <dgm:pt modelId="{D62D5A0A-8E0E-45D3-9473-93BC1499D493}" type="sibTrans" cxnId="{1148E7F7-4F9D-4C40-9969-FE8507D19054}">
      <dgm:prSet/>
      <dgm:spPr/>
      <dgm:t>
        <a:bodyPr/>
        <a:lstStyle/>
        <a:p>
          <a:endParaRPr lang="cs-CZ"/>
        </a:p>
      </dgm:t>
    </dgm:pt>
    <dgm:pt modelId="{DA974A3B-4373-4E5D-A621-83A2A7CE4B2F}">
      <dgm:prSet phldrT="[Text]"/>
      <dgm:spPr/>
      <dgm:t>
        <a:bodyPr/>
        <a:lstStyle/>
        <a:p>
          <a:r>
            <a:rPr lang="cs-CZ" dirty="0" smtClean="0"/>
            <a:t>KŘEČEK POLNÍ</a:t>
          </a:r>
        </a:p>
        <a:p>
          <a:r>
            <a:rPr lang="cs-CZ" dirty="0" smtClean="0"/>
            <a:t>Noční hlodavec, zásoby zrní nosí v lícních torbách</a:t>
          </a:r>
          <a:endParaRPr lang="cs-CZ" dirty="0"/>
        </a:p>
      </dgm:t>
    </dgm:pt>
    <dgm:pt modelId="{ABEE1EC1-37BB-437A-8C5E-9A82ACF9B850}" type="parTrans" cxnId="{FF607455-2928-4E22-8D62-B7CAB873F11F}">
      <dgm:prSet/>
      <dgm:spPr/>
      <dgm:t>
        <a:bodyPr/>
        <a:lstStyle/>
        <a:p>
          <a:endParaRPr lang="cs-CZ"/>
        </a:p>
      </dgm:t>
    </dgm:pt>
    <dgm:pt modelId="{6D108EB1-4D16-42FE-B890-2FCA84F759B6}" type="sibTrans" cxnId="{FF607455-2928-4E22-8D62-B7CAB873F11F}">
      <dgm:prSet/>
      <dgm:spPr/>
      <dgm:t>
        <a:bodyPr/>
        <a:lstStyle/>
        <a:p>
          <a:endParaRPr lang="cs-CZ"/>
        </a:p>
      </dgm:t>
    </dgm:pt>
    <dgm:pt modelId="{0E82066F-2E9D-4D4F-8B07-9F6EECD70015}">
      <dgm:prSet phldrT="[Text]"/>
      <dgm:spPr/>
      <dgm:t>
        <a:bodyPr/>
        <a:lstStyle/>
        <a:p>
          <a:r>
            <a:rPr lang="cs-CZ" dirty="0" smtClean="0"/>
            <a:t>SYSEL OBECNÝ</a:t>
          </a:r>
        </a:p>
        <a:p>
          <a:r>
            <a:rPr lang="cs-CZ" dirty="0" smtClean="0"/>
            <a:t>chráněn zákonem</a:t>
          </a:r>
          <a:endParaRPr lang="cs-CZ" dirty="0"/>
        </a:p>
      </dgm:t>
    </dgm:pt>
    <dgm:pt modelId="{8A762069-37EC-44FF-B8A9-654272E20176}" type="parTrans" cxnId="{2A37744C-3FDA-4547-8DAE-9BCD6C4C42B8}">
      <dgm:prSet/>
      <dgm:spPr/>
      <dgm:t>
        <a:bodyPr/>
        <a:lstStyle/>
        <a:p>
          <a:endParaRPr lang="cs-CZ"/>
        </a:p>
      </dgm:t>
    </dgm:pt>
    <dgm:pt modelId="{070994A6-FC5B-4C8E-B327-D9725CA25114}" type="sibTrans" cxnId="{2A37744C-3FDA-4547-8DAE-9BCD6C4C42B8}">
      <dgm:prSet/>
      <dgm:spPr/>
      <dgm:t>
        <a:bodyPr/>
        <a:lstStyle/>
        <a:p>
          <a:endParaRPr lang="cs-CZ"/>
        </a:p>
      </dgm:t>
    </dgm:pt>
    <dgm:pt modelId="{F0B70F6A-77C7-4B53-B530-C0C4F09461F7}">
      <dgm:prSet/>
      <dgm:spPr/>
      <dgm:t>
        <a:bodyPr/>
        <a:lstStyle/>
        <a:p>
          <a:r>
            <a:rPr lang="cs-CZ" dirty="0" smtClean="0"/>
            <a:t>HRABOŠ POLNÍ</a:t>
          </a:r>
        </a:p>
        <a:p>
          <a:r>
            <a:rPr lang="cs-CZ" dirty="0" smtClean="0"/>
            <a:t>Při </a:t>
          </a:r>
          <a:r>
            <a:rPr lang="cs-CZ" smtClean="0"/>
            <a:t>přemnožení způsobuje velké škody zemědělcům</a:t>
          </a:r>
          <a:endParaRPr lang="cs-CZ" dirty="0"/>
        </a:p>
      </dgm:t>
    </dgm:pt>
    <dgm:pt modelId="{FEE69A6C-0C25-439F-9AE0-ED1AB4C8AA13}" type="parTrans" cxnId="{3DCA0612-83D9-45FF-8894-8688027E203A}">
      <dgm:prSet/>
      <dgm:spPr/>
    </dgm:pt>
    <dgm:pt modelId="{6A8A9C2A-0D85-4B22-9579-D932FA211530}" type="sibTrans" cxnId="{3DCA0612-83D9-45FF-8894-8688027E203A}">
      <dgm:prSet/>
      <dgm:spPr/>
    </dgm:pt>
    <dgm:pt modelId="{18C33721-C657-40C2-B3C0-494597C79EB4}">
      <dgm:prSet/>
      <dgm:spPr/>
      <dgm:t>
        <a:bodyPr/>
        <a:lstStyle/>
        <a:p>
          <a:r>
            <a:rPr lang="cs-CZ" dirty="0" smtClean="0"/>
            <a:t>VEVERKA OBECNÁ</a:t>
          </a:r>
        </a:p>
        <a:p>
          <a:r>
            <a:rPr lang="cs-CZ" dirty="0" smtClean="0"/>
            <a:t>chráněna zákonem</a:t>
          </a:r>
          <a:endParaRPr lang="cs-CZ" dirty="0"/>
        </a:p>
      </dgm:t>
    </dgm:pt>
    <dgm:pt modelId="{ED159819-D3F5-42B8-94C1-ECE751B9779B}" type="parTrans" cxnId="{7DB2B63B-882C-46FF-BBED-3F36E9CA4BD1}">
      <dgm:prSet/>
      <dgm:spPr/>
    </dgm:pt>
    <dgm:pt modelId="{19ABCCAE-2ED6-4E27-8F28-F01F3EDA87AD}" type="sibTrans" cxnId="{7DB2B63B-882C-46FF-BBED-3F36E9CA4BD1}">
      <dgm:prSet/>
      <dgm:spPr/>
    </dgm:pt>
    <dgm:pt modelId="{1F1ADA39-D36B-4DCF-9BBD-FE7C2A7B0FD9}">
      <dgm:prSet/>
      <dgm:spPr/>
      <dgm:t>
        <a:bodyPr/>
        <a:lstStyle/>
        <a:p>
          <a:r>
            <a:rPr lang="cs-CZ" dirty="0" smtClean="0"/>
            <a:t>BOBR EVROPSKÝ</a:t>
          </a:r>
        </a:p>
        <a:p>
          <a:r>
            <a:rPr lang="cs-CZ" dirty="0" smtClean="0"/>
            <a:t>přizpůsoben životu ve vodě, hustá srst, šupinatý zploštělý ocas</a:t>
          </a:r>
          <a:endParaRPr lang="cs-CZ" dirty="0"/>
        </a:p>
      </dgm:t>
    </dgm:pt>
    <dgm:pt modelId="{4E9A5BBA-2D52-40F5-8CB5-4A62295D9614}" type="parTrans" cxnId="{BFCFA421-58A4-4CCA-8EEB-9A8D11BB92AE}">
      <dgm:prSet/>
      <dgm:spPr/>
    </dgm:pt>
    <dgm:pt modelId="{CD3EA26D-C245-4FD5-8646-CBC516DDEC44}" type="sibTrans" cxnId="{BFCFA421-58A4-4CCA-8EEB-9A8D11BB92AE}">
      <dgm:prSet/>
      <dgm:spPr/>
    </dgm:pt>
    <dgm:pt modelId="{C302651B-C62C-4A80-87D7-152D8E571AB1}">
      <dgm:prSet/>
      <dgm:spPr/>
      <dgm:t>
        <a:bodyPr/>
        <a:lstStyle/>
        <a:p>
          <a:r>
            <a:rPr lang="cs-CZ" dirty="0" smtClean="0"/>
            <a:t>DIKOBRAZ OBECNÝ</a:t>
          </a:r>
        </a:p>
        <a:p>
          <a:r>
            <a:rPr lang="cs-CZ" dirty="0" smtClean="0"/>
            <a:t>výskyt: Asie, Afrika, J. Evropa</a:t>
          </a:r>
          <a:endParaRPr lang="cs-CZ" dirty="0"/>
        </a:p>
      </dgm:t>
    </dgm:pt>
    <dgm:pt modelId="{DA4969E0-1420-4B56-99E8-62D9DF04D08B}" type="parTrans" cxnId="{9508A9DC-D8F8-4870-A30C-E276A179F950}">
      <dgm:prSet/>
      <dgm:spPr/>
    </dgm:pt>
    <dgm:pt modelId="{189C0553-379B-4333-9778-7D6774429BC7}" type="sibTrans" cxnId="{9508A9DC-D8F8-4870-A30C-E276A179F950}">
      <dgm:prSet/>
      <dgm:spPr/>
    </dgm:pt>
    <dgm:pt modelId="{3BD6646D-6E32-4765-B673-3DD4D3C7CEA5}" type="pres">
      <dgm:prSet presAssocID="{464EACEB-67AC-400B-9E75-73F70B31360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9C00313-5D19-4E8B-B826-6669005D54DD}" type="pres">
      <dgm:prSet presAssocID="{0434F04E-F8FC-4CF3-AB19-736E8F209442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9E6B2B-EADE-4F8F-A620-F80CFB89B210}" type="pres">
      <dgm:prSet presAssocID="{1CA530ED-FA5F-46D9-9EEB-03B8C52AF5FC}" presName="sibTrans" presStyleCnt="0"/>
      <dgm:spPr/>
    </dgm:pt>
    <dgm:pt modelId="{E76D4D81-39DD-433C-86EE-3AB1EF1C1314}" type="pres">
      <dgm:prSet presAssocID="{49AEF4EB-88D6-47F1-849B-869ED1BB5948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32717F-FDFF-4E40-8AA3-4F6CEF846944}" type="pres">
      <dgm:prSet presAssocID="{B7FE0210-FF2A-40D8-B4A6-853B6CAA1326}" presName="sibTrans" presStyleCnt="0"/>
      <dgm:spPr/>
    </dgm:pt>
    <dgm:pt modelId="{B5E17CF0-47B0-412F-BD6C-E55C0B4797A1}" type="pres">
      <dgm:prSet presAssocID="{CB11A6C8-C5AC-4451-8716-0D8A2E99A880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2F5D6-DB8C-4AD2-AEF9-F50E33A989E5}" type="pres">
      <dgm:prSet presAssocID="{D62D5A0A-8E0E-45D3-9473-93BC1499D493}" presName="sibTrans" presStyleCnt="0"/>
      <dgm:spPr/>
    </dgm:pt>
    <dgm:pt modelId="{A4E82670-94D4-40D7-A78F-C2601AB316AF}" type="pres">
      <dgm:prSet presAssocID="{DA974A3B-4373-4E5D-A621-83A2A7CE4B2F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80FCB0-18EE-415A-BC84-B9804230D65F}" type="pres">
      <dgm:prSet presAssocID="{6D108EB1-4D16-42FE-B890-2FCA84F759B6}" presName="sibTrans" presStyleCnt="0"/>
      <dgm:spPr/>
    </dgm:pt>
    <dgm:pt modelId="{9E124D05-DA1C-495B-B8AF-740D717BE3EC}" type="pres">
      <dgm:prSet presAssocID="{0E82066F-2E9D-4D4F-8B07-9F6EECD70015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F80047-4D1C-49C7-A589-9243C8918FE1}" type="pres">
      <dgm:prSet presAssocID="{070994A6-FC5B-4C8E-B327-D9725CA25114}" presName="sibTrans" presStyleCnt="0"/>
      <dgm:spPr/>
    </dgm:pt>
    <dgm:pt modelId="{A8C08E8B-FC1B-4FE8-8C8F-385BD2947926}" type="pres">
      <dgm:prSet presAssocID="{F0B70F6A-77C7-4B53-B530-C0C4F09461F7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6DFEFB-571C-49AB-BD9D-0122BFF4CB9E}" type="pres">
      <dgm:prSet presAssocID="{6A8A9C2A-0D85-4B22-9579-D932FA211530}" presName="sibTrans" presStyleCnt="0"/>
      <dgm:spPr/>
    </dgm:pt>
    <dgm:pt modelId="{EC9929AA-C50F-4A8A-A65B-2CA09812FB25}" type="pres">
      <dgm:prSet presAssocID="{18C33721-C657-40C2-B3C0-494597C79EB4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AF29EA-B2D3-450C-9868-294A12C284AB}" type="pres">
      <dgm:prSet presAssocID="{19ABCCAE-2ED6-4E27-8F28-F01F3EDA87AD}" presName="sibTrans" presStyleCnt="0"/>
      <dgm:spPr/>
    </dgm:pt>
    <dgm:pt modelId="{36C85B54-264C-4DAE-89E2-EFCCF8059821}" type="pres">
      <dgm:prSet presAssocID="{1F1ADA39-D36B-4DCF-9BBD-FE7C2A7B0FD9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E268B7-026C-4809-A624-B01AD0F0ED52}" type="pres">
      <dgm:prSet presAssocID="{CD3EA26D-C245-4FD5-8646-CBC516DDEC44}" presName="sibTrans" presStyleCnt="0"/>
      <dgm:spPr/>
    </dgm:pt>
    <dgm:pt modelId="{12AB6D12-764D-41D9-B71D-AE204DA0E296}" type="pres">
      <dgm:prSet presAssocID="{C302651B-C62C-4A80-87D7-152D8E571AB1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6F6E8E-FF98-416E-A213-48748B9A7179}" type="presOf" srcId="{0E82066F-2E9D-4D4F-8B07-9F6EECD70015}" destId="{9E124D05-DA1C-495B-B8AF-740D717BE3EC}" srcOrd="0" destOrd="0" presId="urn:microsoft.com/office/officeart/2005/8/layout/default#1"/>
    <dgm:cxn modelId="{FF607455-2928-4E22-8D62-B7CAB873F11F}" srcId="{464EACEB-67AC-400B-9E75-73F70B31360A}" destId="{DA974A3B-4373-4E5D-A621-83A2A7CE4B2F}" srcOrd="3" destOrd="0" parTransId="{ABEE1EC1-37BB-437A-8C5E-9A82ACF9B850}" sibTransId="{6D108EB1-4D16-42FE-B890-2FCA84F759B6}"/>
    <dgm:cxn modelId="{2381238E-64F1-4A8E-B021-8DCB15EBCFDE}" type="presOf" srcId="{C302651B-C62C-4A80-87D7-152D8E571AB1}" destId="{12AB6D12-764D-41D9-B71D-AE204DA0E296}" srcOrd="0" destOrd="0" presId="urn:microsoft.com/office/officeart/2005/8/layout/default#1"/>
    <dgm:cxn modelId="{7DB2B63B-882C-46FF-BBED-3F36E9CA4BD1}" srcId="{464EACEB-67AC-400B-9E75-73F70B31360A}" destId="{18C33721-C657-40C2-B3C0-494597C79EB4}" srcOrd="6" destOrd="0" parTransId="{ED159819-D3F5-42B8-94C1-ECE751B9779B}" sibTransId="{19ABCCAE-2ED6-4E27-8F28-F01F3EDA87AD}"/>
    <dgm:cxn modelId="{53AAA597-E412-4FC6-BDC1-FFB939EAB6D9}" type="presOf" srcId="{CB11A6C8-C5AC-4451-8716-0D8A2E99A880}" destId="{B5E17CF0-47B0-412F-BD6C-E55C0B4797A1}" srcOrd="0" destOrd="0" presId="urn:microsoft.com/office/officeart/2005/8/layout/default#1"/>
    <dgm:cxn modelId="{9508A9DC-D8F8-4870-A30C-E276A179F950}" srcId="{464EACEB-67AC-400B-9E75-73F70B31360A}" destId="{C302651B-C62C-4A80-87D7-152D8E571AB1}" srcOrd="8" destOrd="0" parTransId="{DA4969E0-1420-4B56-99E8-62D9DF04D08B}" sibTransId="{189C0553-379B-4333-9778-7D6774429BC7}"/>
    <dgm:cxn modelId="{06CD2101-6BD2-436F-AE53-2A830414032C}" srcId="{464EACEB-67AC-400B-9E75-73F70B31360A}" destId="{0434F04E-F8FC-4CF3-AB19-736E8F209442}" srcOrd="0" destOrd="0" parTransId="{3D9698E4-D167-40DD-B49C-36B065E6F197}" sibTransId="{1CA530ED-FA5F-46D9-9EEB-03B8C52AF5FC}"/>
    <dgm:cxn modelId="{E0F24B05-15B6-45C6-9BA0-96D1B920DB81}" type="presOf" srcId="{464EACEB-67AC-400B-9E75-73F70B31360A}" destId="{3BD6646D-6E32-4765-B673-3DD4D3C7CEA5}" srcOrd="0" destOrd="0" presId="urn:microsoft.com/office/officeart/2005/8/layout/default#1"/>
    <dgm:cxn modelId="{DE690AEB-2A41-43FE-B8E4-A34302385E57}" type="presOf" srcId="{1F1ADA39-D36B-4DCF-9BBD-FE7C2A7B0FD9}" destId="{36C85B54-264C-4DAE-89E2-EFCCF8059821}" srcOrd="0" destOrd="0" presId="urn:microsoft.com/office/officeart/2005/8/layout/default#1"/>
    <dgm:cxn modelId="{1148E7F7-4F9D-4C40-9969-FE8507D19054}" srcId="{464EACEB-67AC-400B-9E75-73F70B31360A}" destId="{CB11A6C8-C5AC-4451-8716-0D8A2E99A880}" srcOrd="2" destOrd="0" parTransId="{2FAB9C8E-7D1A-44C2-8EF1-503521D0C603}" sibTransId="{D62D5A0A-8E0E-45D3-9473-93BC1499D493}"/>
    <dgm:cxn modelId="{3DCA0612-83D9-45FF-8894-8688027E203A}" srcId="{464EACEB-67AC-400B-9E75-73F70B31360A}" destId="{F0B70F6A-77C7-4B53-B530-C0C4F09461F7}" srcOrd="5" destOrd="0" parTransId="{FEE69A6C-0C25-439F-9AE0-ED1AB4C8AA13}" sibTransId="{6A8A9C2A-0D85-4B22-9579-D932FA211530}"/>
    <dgm:cxn modelId="{2A37744C-3FDA-4547-8DAE-9BCD6C4C42B8}" srcId="{464EACEB-67AC-400B-9E75-73F70B31360A}" destId="{0E82066F-2E9D-4D4F-8B07-9F6EECD70015}" srcOrd="4" destOrd="0" parTransId="{8A762069-37EC-44FF-B8A9-654272E20176}" sibTransId="{070994A6-FC5B-4C8E-B327-D9725CA25114}"/>
    <dgm:cxn modelId="{586A54E1-2A7B-4FED-B78F-BA48510F729E}" type="presOf" srcId="{0434F04E-F8FC-4CF3-AB19-736E8F209442}" destId="{09C00313-5D19-4E8B-B826-6669005D54DD}" srcOrd="0" destOrd="0" presId="urn:microsoft.com/office/officeart/2005/8/layout/default#1"/>
    <dgm:cxn modelId="{4262FAC6-F375-4F87-8761-9EC7F0C0BAD9}" type="presOf" srcId="{49AEF4EB-88D6-47F1-849B-869ED1BB5948}" destId="{E76D4D81-39DD-433C-86EE-3AB1EF1C1314}" srcOrd="0" destOrd="0" presId="urn:microsoft.com/office/officeart/2005/8/layout/default#1"/>
    <dgm:cxn modelId="{97776BA6-D845-4AFE-B72C-B084E7A97217}" type="presOf" srcId="{18C33721-C657-40C2-B3C0-494597C79EB4}" destId="{EC9929AA-C50F-4A8A-A65B-2CA09812FB25}" srcOrd="0" destOrd="0" presId="urn:microsoft.com/office/officeart/2005/8/layout/default#1"/>
    <dgm:cxn modelId="{BFCFA421-58A4-4CCA-8EEB-9A8D11BB92AE}" srcId="{464EACEB-67AC-400B-9E75-73F70B31360A}" destId="{1F1ADA39-D36B-4DCF-9BBD-FE7C2A7B0FD9}" srcOrd="7" destOrd="0" parTransId="{4E9A5BBA-2D52-40F5-8CB5-4A62295D9614}" sibTransId="{CD3EA26D-C245-4FD5-8646-CBC516DDEC44}"/>
    <dgm:cxn modelId="{AB7CD1A8-2693-4E0E-95D1-556BAA1CB5B5}" type="presOf" srcId="{F0B70F6A-77C7-4B53-B530-C0C4F09461F7}" destId="{A8C08E8B-FC1B-4FE8-8C8F-385BD2947926}" srcOrd="0" destOrd="0" presId="urn:microsoft.com/office/officeart/2005/8/layout/default#1"/>
    <dgm:cxn modelId="{304205A9-ED84-4C8B-BB49-147CCB0EABF9}" srcId="{464EACEB-67AC-400B-9E75-73F70B31360A}" destId="{49AEF4EB-88D6-47F1-849B-869ED1BB5948}" srcOrd="1" destOrd="0" parTransId="{71648F86-0219-4147-BA8D-677E4739C258}" sibTransId="{B7FE0210-FF2A-40D8-B4A6-853B6CAA1326}"/>
    <dgm:cxn modelId="{55A3D1BA-B113-4527-9CCE-FED75D5DB3E4}" type="presOf" srcId="{DA974A3B-4373-4E5D-A621-83A2A7CE4B2F}" destId="{A4E82670-94D4-40D7-A78F-C2601AB316AF}" srcOrd="0" destOrd="0" presId="urn:microsoft.com/office/officeart/2005/8/layout/default#1"/>
    <dgm:cxn modelId="{65E1402B-01A2-474B-9E93-4585F81BE1AF}" type="presParOf" srcId="{3BD6646D-6E32-4765-B673-3DD4D3C7CEA5}" destId="{09C00313-5D19-4E8B-B826-6669005D54DD}" srcOrd="0" destOrd="0" presId="urn:microsoft.com/office/officeart/2005/8/layout/default#1"/>
    <dgm:cxn modelId="{BE423AB8-573E-4045-988E-58A4A2C6412C}" type="presParOf" srcId="{3BD6646D-6E32-4765-B673-3DD4D3C7CEA5}" destId="{D59E6B2B-EADE-4F8F-A620-F80CFB89B210}" srcOrd="1" destOrd="0" presId="urn:microsoft.com/office/officeart/2005/8/layout/default#1"/>
    <dgm:cxn modelId="{3151C398-C3EF-40FB-9322-FC5401621631}" type="presParOf" srcId="{3BD6646D-6E32-4765-B673-3DD4D3C7CEA5}" destId="{E76D4D81-39DD-433C-86EE-3AB1EF1C1314}" srcOrd="2" destOrd="0" presId="urn:microsoft.com/office/officeart/2005/8/layout/default#1"/>
    <dgm:cxn modelId="{3A6071A0-1A98-4F67-BEAF-4BADC9B7EF9C}" type="presParOf" srcId="{3BD6646D-6E32-4765-B673-3DD4D3C7CEA5}" destId="{5632717F-FDFF-4E40-8AA3-4F6CEF846944}" srcOrd="3" destOrd="0" presId="urn:microsoft.com/office/officeart/2005/8/layout/default#1"/>
    <dgm:cxn modelId="{26ADE1DC-370E-4F0E-A663-41F930360389}" type="presParOf" srcId="{3BD6646D-6E32-4765-B673-3DD4D3C7CEA5}" destId="{B5E17CF0-47B0-412F-BD6C-E55C0B4797A1}" srcOrd="4" destOrd="0" presId="urn:microsoft.com/office/officeart/2005/8/layout/default#1"/>
    <dgm:cxn modelId="{361AFFC2-704E-479D-B463-DC8E58B42E4E}" type="presParOf" srcId="{3BD6646D-6E32-4765-B673-3DD4D3C7CEA5}" destId="{D3C2F5D6-DB8C-4AD2-AEF9-F50E33A989E5}" srcOrd="5" destOrd="0" presId="urn:microsoft.com/office/officeart/2005/8/layout/default#1"/>
    <dgm:cxn modelId="{9674FB42-4F17-420C-9AD8-DD4429D1E23C}" type="presParOf" srcId="{3BD6646D-6E32-4765-B673-3DD4D3C7CEA5}" destId="{A4E82670-94D4-40D7-A78F-C2601AB316AF}" srcOrd="6" destOrd="0" presId="urn:microsoft.com/office/officeart/2005/8/layout/default#1"/>
    <dgm:cxn modelId="{89C8EC72-D444-43F0-8B2C-ED2CF96CA53B}" type="presParOf" srcId="{3BD6646D-6E32-4765-B673-3DD4D3C7CEA5}" destId="{ED80FCB0-18EE-415A-BC84-B9804230D65F}" srcOrd="7" destOrd="0" presId="urn:microsoft.com/office/officeart/2005/8/layout/default#1"/>
    <dgm:cxn modelId="{85B1FD42-6DDF-4E8C-8FEA-63F16941FE3E}" type="presParOf" srcId="{3BD6646D-6E32-4765-B673-3DD4D3C7CEA5}" destId="{9E124D05-DA1C-495B-B8AF-740D717BE3EC}" srcOrd="8" destOrd="0" presId="urn:microsoft.com/office/officeart/2005/8/layout/default#1"/>
    <dgm:cxn modelId="{3673AE9A-9EA0-4C66-AA92-25573CCC3249}" type="presParOf" srcId="{3BD6646D-6E32-4765-B673-3DD4D3C7CEA5}" destId="{EDF80047-4D1C-49C7-A589-9243C8918FE1}" srcOrd="9" destOrd="0" presId="urn:microsoft.com/office/officeart/2005/8/layout/default#1"/>
    <dgm:cxn modelId="{9FF284AA-0A0B-4331-8CEA-75D236168B87}" type="presParOf" srcId="{3BD6646D-6E32-4765-B673-3DD4D3C7CEA5}" destId="{A8C08E8B-FC1B-4FE8-8C8F-385BD2947926}" srcOrd="10" destOrd="0" presId="urn:microsoft.com/office/officeart/2005/8/layout/default#1"/>
    <dgm:cxn modelId="{1A477B7D-6516-4D5C-B2D4-C13C2A2FA161}" type="presParOf" srcId="{3BD6646D-6E32-4765-B673-3DD4D3C7CEA5}" destId="{336DFEFB-571C-49AB-BD9D-0122BFF4CB9E}" srcOrd="11" destOrd="0" presId="urn:microsoft.com/office/officeart/2005/8/layout/default#1"/>
    <dgm:cxn modelId="{6E883D49-3183-4B75-8CDB-3C915137A65E}" type="presParOf" srcId="{3BD6646D-6E32-4765-B673-3DD4D3C7CEA5}" destId="{EC9929AA-C50F-4A8A-A65B-2CA09812FB25}" srcOrd="12" destOrd="0" presId="urn:microsoft.com/office/officeart/2005/8/layout/default#1"/>
    <dgm:cxn modelId="{5F8E3B04-252C-4B39-BE67-F2A8977D4810}" type="presParOf" srcId="{3BD6646D-6E32-4765-B673-3DD4D3C7CEA5}" destId="{D9AF29EA-B2D3-450C-9868-294A12C284AB}" srcOrd="13" destOrd="0" presId="urn:microsoft.com/office/officeart/2005/8/layout/default#1"/>
    <dgm:cxn modelId="{B46CFC72-D35A-4BC2-AC4A-8D0ED0E3AC0F}" type="presParOf" srcId="{3BD6646D-6E32-4765-B673-3DD4D3C7CEA5}" destId="{36C85B54-264C-4DAE-89E2-EFCCF8059821}" srcOrd="14" destOrd="0" presId="urn:microsoft.com/office/officeart/2005/8/layout/default#1"/>
    <dgm:cxn modelId="{DBD43079-8FAA-4211-9CDC-4DD77A0A5181}" type="presParOf" srcId="{3BD6646D-6E32-4765-B673-3DD4D3C7CEA5}" destId="{B5E268B7-026C-4809-A624-B01AD0F0ED52}" srcOrd="15" destOrd="0" presId="urn:microsoft.com/office/officeart/2005/8/layout/default#1"/>
    <dgm:cxn modelId="{27684540-7614-4641-8EB9-06E5155D17FA}" type="presParOf" srcId="{3BD6646D-6E32-4765-B673-3DD4D3C7CEA5}" destId="{12AB6D12-764D-41D9-B71D-AE204DA0E296}" srcOrd="1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C00313-5D19-4E8B-B826-6669005D54DD}">
      <dsp:nvSpPr>
        <dsp:cNvPr id="0" name=""/>
        <dsp:cNvSpPr/>
      </dsp:nvSpPr>
      <dsp:spPr>
        <a:xfrm>
          <a:off x="495061" y="645"/>
          <a:ext cx="2262336" cy="13574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MYŠ DOMÁCÍ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kosmopolitně rozšířena, velká rozmnožovací schopnost, přenašečka onemocnění</a:t>
          </a:r>
          <a:endParaRPr lang="cs-CZ" sz="1600" kern="1200" dirty="0"/>
        </a:p>
      </dsp:txBody>
      <dsp:txXfrm>
        <a:off x="495061" y="645"/>
        <a:ext cx="2262336" cy="1357401"/>
      </dsp:txXfrm>
    </dsp:sp>
    <dsp:sp modelId="{E76D4D81-39DD-433C-86EE-3AB1EF1C1314}">
      <dsp:nvSpPr>
        <dsp:cNvPr id="0" name=""/>
        <dsp:cNvSpPr/>
      </dsp:nvSpPr>
      <dsp:spPr>
        <a:xfrm>
          <a:off x="2983631" y="645"/>
          <a:ext cx="2262336" cy="13574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POTKAN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Noční hlodavec, žije ve stokách, kanálech, přenašeč onemocnění, </a:t>
          </a:r>
          <a:endParaRPr lang="cs-CZ" sz="1600" kern="1200" dirty="0"/>
        </a:p>
      </dsp:txBody>
      <dsp:txXfrm>
        <a:off x="2983631" y="645"/>
        <a:ext cx="2262336" cy="1357401"/>
      </dsp:txXfrm>
    </dsp:sp>
    <dsp:sp modelId="{B5E17CF0-47B0-412F-BD6C-E55C0B4797A1}">
      <dsp:nvSpPr>
        <dsp:cNvPr id="0" name=""/>
        <dsp:cNvSpPr/>
      </dsp:nvSpPr>
      <dsp:spPr>
        <a:xfrm>
          <a:off x="5472201" y="645"/>
          <a:ext cx="2262336" cy="13574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KRYSA OBECNÁ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pochází z indomalajské oblasti, kosmopolitně rozšířena ve Středověku, přenašečka onemocnění</a:t>
          </a:r>
          <a:endParaRPr lang="cs-CZ" sz="1600" kern="1200" dirty="0"/>
        </a:p>
      </dsp:txBody>
      <dsp:txXfrm>
        <a:off x="5472201" y="645"/>
        <a:ext cx="2262336" cy="1357401"/>
      </dsp:txXfrm>
    </dsp:sp>
    <dsp:sp modelId="{A4E82670-94D4-40D7-A78F-C2601AB316AF}">
      <dsp:nvSpPr>
        <dsp:cNvPr id="0" name=""/>
        <dsp:cNvSpPr/>
      </dsp:nvSpPr>
      <dsp:spPr>
        <a:xfrm>
          <a:off x="495061" y="1584280"/>
          <a:ext cx="2262336" cy="135740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KŘEČEK POLNÍ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Noční hlodavec, zásoby zrní nosí v lícních torbách</a:t>
          </a:r>
          <a:endParaRPr lang="cs-CZ" sz="1600" kern="1200" dirty="0"/>
        </a:p>
      </dsp:txBody>
      <dsp:txXfrm>
        <a:off x="495061" y="1584280"/>
        <a:ext cx="2262336" cy="1357401"/>
      </dsp:txXfrm>
    </dsp:sp>
    <dsp:sp modelId="{9E124D05-DA1C-495B-B8AF-740D717BE3EC}">
      <dsp:nvSpPr>
        <dsp:cNvPr id="0" name=""/>
        <dsp:cNvSpPr/>
      </dsp:nvSpPr>
      <dsp:spPr>
        <a:xfrm>
          <a:off x="2983631" y="1584280"/>
          <a:ext cx="2262336" cy="135740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SYSEL OBECNÝ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chráněn zákonem</a:t>
          </a:r>
          <a:endParaRPr lang="cs-CZ" sz="1600" kern="1200" dirty="0"/>
        </a:p>
      </dsp:txBody>
      <dsp:txXfrm>
        <a:off x="2983631" y="1584280"/>
        <a:ext cx="2262336" cy="1357401"/>
      </dsp:txXfrm>
    </dsp:sp>
    <dsp:sp modelId="{A8C08E8B-FC1B-4FE8-8C8F-385BD2947926}">
      <dsp:nvSpPr>
        <dsp:cNvPr id="0" name=""/>
        <dsp:cNvSpPr/>
      </dsp:nvSpPr>
      <dsp:spPr>
        <a:xfrm>
          <a:off x="5472201" y="1584280"/>
          <a:ext cx="2262336" cy="13574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HRABOŠ POLNÍ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Při </a:t>
          </a:r>
          <a:r>
            <a:rPr lang="cs-CZ" sz="1600" kern="1200" smtClean="0"/>
            <a:t>přemnožení způsobuje velké škody zemědělcům</a:t>
          </a:r>
          <a:endParaRPr lang="cs-CZ" sz="1600" kern="1200" dirty="0"/>
        </a:p>
      </dsp:txBody>
      <dsp:txXfrm>
        <a:off x="5472201" y="1584280"/>
        <a:ext cx="2262336" cy="1357401"/>
      </dsp:txXfrm>
    </dsp:sp>
    <dsp:sp modelId="{EC9929AA-C50F-4A8A-A65B-2CA09812FB25}">
      <dsp:nvSpPr>
        <dsp:cNvPr id="0" name=""/>
        <dsp:cNvSpPr/>
      </dsp:nvSpPr>
      <dsp:spPr>
        <a:xfrm>
          <a:off x="495061" y="3167916"/>
          <a:ext cx="2262336" cy="13574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VEVERKA OBECNÁ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chráněna zákonem</a:t>
          </a:r>
          <a:endParaRPr lang="cs-CZ" sz="1600" kern="1200" dirty="0"/>
        </a:p>
      </dsp:txBody>
      <dsp:txXfrm>
        <a:off x="495061" y="3167916"/>
        <a:ext cx="2262336" cy="1357401"/>
      </dsp:txXfrm>
    </dsp:sp>
    <dsp:sp modelId="{36C85B54-264C-4DAE-89E2-EFCCF8059821}">
      <dsp:nvSpPr>
        <dsp:cNvPr id="0" name=""/>
        <dsp:cNvSpPr/>
      </dsp:nvSpPr>
      <dsp:spPr>
        <a:xfrm>
          <a:off x="2983631" y="3167916"/>
          <a:ext cx="2262336" cy="13574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BOBR EVROPSKÝ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přizpůsoben životu ve vodě, hustá srst, šupinatý zploštělý ocas</a:t>
          </a:r>
          <a:endParaRPr lang="cs-CZ" sz="1600" kern="1200" dirty="0"/>
        </a:p>
      </dsp:txBody>
      <dsp:txXfrm>
        <a:off x="2983631" y="3167916"/>
        <a:ext cx="2262336" cy="1357401"/>
      </dsp:txXfrm>
    </dsp:sp>
    <dsp:sp modelId="{12AB6D12-764D-41D9-B71D-AE204DA0E296}">
      <dsp:nvSpPr>
        <dsp:cNvPr id="0" name=""/>
        <dsp:cNvSpPr/>
      </dsp:nvSpPr>
      <dsp:spPr>
        <a:xfrm>
          <a:off x="5472201" y="3167916"/>
          <a:ext cx="2262336" cy="135740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DIKOBRAZ OBECNÝ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výskyt: Asie, Afrika, J. Evropa</a:t>
          </a:r>
          <a:endParaRPr lang="cs-CZ" sz="1600" kern="1200" dirty="0"/>
        </a:p>
      </dsp:txBody>
      <dsp:txXfrm>
        <a:off x="5472201" y="3167916"/>
        <a:ext cx="2262336" cy="1357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smtClean="0">
                <a:cs typeface="Times New Roman" pitchFamily="18" charset="0"/>
              </a:rPr>
              <a:t> 7/23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>
                <a:cs typeface="Times New Roman" pitchFamily="18" charset="0"/>
              </a:rPr>
              <a:t>7</a:t>
            </a:r>
            <a:r>
              <a:rPr lang="cs-CZ" sz="2000" dirty="0" smtClean="0">
                <a:cs typeface="Times New Roman" pitchFamily="18" charset="0"/>
              </a:rPr>
              <a:t>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2132856"/>
            <a:ext cx="5603330" cy="136815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7382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8132440" cy="1470025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třída : SAVCI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00808"/>
            <a:ext cx="8280920" cy="324036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1"/>
                </a:solidFill>
              </a:rPr>
              <a:t>podtřída: ŽIVORODÍ</a:t>
            </a:r>
          </a:p>
          <a:p>
            <a:r>
              <a:rPr lang="cs-CZ" sz="5400" dirty="0" smtClean="0">
                <a:solidFill>
                  <a:schemeClr val="tx1"/>
                </a:solidFill>
              </a:rPr>
              <a:t>nadřád: PLACENTÁLOVÉ</a:t>
            </a:r>
          </a:p>
          <a:p>
            <a:r>
              <a:rPr lang="cs-CZ" sz="5400" b="1" dirty="0" smtClean="0">
                <a:solidFill>
                  <a:schemeClr val="tx1"/>
                </a:solidFill>
              </a:rPr>
              <a:t>řád: HLODAVCI</a:t>
            </a:r>
          </a:p>
          <a:p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1540" y="4725144"/>
            <a:ext cx="8280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Klíčová slova:   kosmopolitní rozšíření, krysa, potkan, deratizace …</a:t>
            </a:r>
          </a:p>
          <a:p>
            <a:endParaRPr lang="cs-CZ" sz="2400" dirty="0"/>
          </a:p>
          <a:p>
            <a:r>
              <a:rPr lang="cs-CZ" sz="2400" dirty="0" smtClean="0"/>
              <a:t>Anotace: pomocí prezentace seznámení s charakteristickými znaky hlodavců, zajímavostmi a jejich druhy, zápis do sešitu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HLODAVCŮ: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ctr"/>
            <a:r>
              <a:rPr lang="cs-CZ" dirty="0" smtClean="0"/>
              <a:t>z každé čelisti vyrůstá 1pár hlodavých zubů, které stále dorůstají (obrušování)</a:t>
            </a:r>
          </a:p>
          <a:p>
            <a:pPr lvl="0" algn="ctr"/>
            <a:endParaRPr lang="cs-CZ" dirty="0" smtClean="0"/>
          </a:p>
          <a:p>
            <a:pPr lvl="0" algn="ctr"/>
            <a:r>
              <a:rPr lang="cs-CZ" dirty="0" smtClean="0"/>
              <a:t>velká rozmnožovací schopnost (v jednom vrhu větší počet mláďat)</a:t>
            </a:r>
          </a:p>
          <a:p>
            <a:pPr lvl="0" algn="ctr"/>
            <a:endParaRPr lang="cs-CZ" dirty="0" smtClean="0"/>
          </a:p>
          <a:p>
            <a:pPr lvl="0" algn="ctr"/>
            <a:r>
              <a:rPr lang="cs-CZ" dirty="0" smtClean="0"/>
              <a:t>někteří přenášejí nebezpečná onemocnění (např. mor)</a:t>
            </a:r>
          </a:p>
          <a:p>
            <a:pPr algn="ctr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6330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Někteří hlodavci jsou </a:t>
            </a:r>
            <a:r>
              <a:rPr lang="cs-CZ" b="1" dirty="0" smtClean="0"/>
              <a:t>kosmopolitně </a:t>
            </a:r>
            <a:r>
              <a:rPr lang="cs-CZ" dirty="0" smtClean="0"/>
              <a:t>rozšířeny.</a:t>
            </a:r>
            <a:br>
              <a:rPr lang="cs-CZ" dirty="0" smtClean="0"/>
            </a:br>
            <a:r>
              <a:rPr lang="cs-CZ" dirty="0" smtClean="0"/>
              <a:t>Co si myslíš, že to znamená? </a:t>
            </a:r>
            <a:endParaRPr lang="cs-CZ" dirty="0"/>
          </a:p>
        </p:txBody>
      </p:sp>
      <p:pic>
        <p:nvPicPr>
          <p:cNvPr id="1026" name="Picture 2" descr="C:\Documents and Settings\User\Local Settings\Temporary Internet Files\Content.IE5\G730MSV2\MP90044223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30983" t="23387" r="32712" b="24595"/>
          <a:stretch>
            <a:fillRect/>
          </a:stretch>
        </p:blipFill>
        <p:spPr bwMode="auto">
          <a:xfrm>
            <a:off x="3347864" y="3212976"/>
            <a:ext cx="2232248" cy="212595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059832" y="3212976"/>
            <a:ext cx="2952328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NÁPOVĚDA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661249"/>
            <a:ext cx="7704856" cy="12003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Myši, potkani a krysy jsou rozšířeny po celém světě.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3.7037E-7 C 0.00069 0.01528 0.00295 0.03032 0.00242 0.0456 C 0.00121 0.07731 -0.01424 0.10903 -0.02327 0.13819 C -0.0264 0.14838 -0.03455 0.17106 -0.03664 0.18218 C -0.03699 0.1838 -0.0382 0.19167 -0.03907 0.19352 C -0.04046 0.19699 -0.04393 0.20324 -0.04393 0.20324 C -0.04515 0.21296 -0.04671 0.2213 -0.04758 0.23102 C -0.04723 0.2419 -0.04775 0.25278 -0.04636 0.26343 C -0.04619 0.26528 -0.04011 0.26806 -0.03907 0.26829 C -0.03334 0.26921 -0.02778 0.26944 -0.02205 0.26991 C -0.00817 0.26875 0.00555 0.26806 0.01944 0.26667 C 0.0394 0.26458 0.06076 0.25579 0.08038 0.25046 C 0.09357 0.24699 0.10729 0.24931 0.12065 0.24884 C 0.15798 0.23634 0.11354 0.25069 0.2243 0.2456 C 0.22899 0.24537 0.23784 0.24051 0.2427 0.23912 C 0.24774 0.23472 0.25381 0.23102 0.2585 0.22616 C 0.26371 0.22083 0.26718 0.21528 0.27308 0.21134 C 0.27621 0.19884 0.27204 0.21389 0.28298 0.1919 C 0.28454 0.18866 0.28784 0.18218 0.28784 0.18218 C 0.29027 0.17106 0.29374 0.16018 0.29756 0.14954 C 0.2986 0.14097 0.30086 0.13657 0.30242 0.12847 C 0.30329 0.11551 0.30399 0.10255 0.30485 0.08958 C 0.30538 0.08241 0.30781 0.07546 0.3085 0.06829 C 0.31058 0.04745 0.30815 0.0581 0.31093 0.04722 C 0.31354 0.01667 0.3243 -0.0162 0.29878 -0.02755 C 0.27117 -0.02593 0.23975 -0.02616 0.21215 -0.0162 C 0.19149 -0.00857 0.17308 0.00926 0.15242 0.0162 C 0.14565 0.02222 0.1394 0.03241 0.13176 0.03588 C 0.11909 0.05231 0.10329 0.06968 0.09756 0.09282 C 0.09791 0.10231 0.09635 0.11968 0.10121 0.13009 C 0.11058 0.15 0.13541 0.1581 0.15121 0.16111 C 0.16423 0.16065 0.17725 0.16088 0.19027 0.15949 C 0.19808 0.15856 0.20242 0.14792 0.20972 0.14468 C 0.21979 0.13125 0.22864 0.11921 0.2342 0.10093 C 0.23593 0.08704 0.24149 0.07153 0.24635 0.05856 C 0.24739 0.05 0.24965 0.04259 0.25121 0.03426 C 0.2526 0.01759 0.26024 -0.01806 0.2427 -0.02593 C 0.23315 -0.03866 0.24531 -0.02407 0.2342 -0.03241 C 0.22708 -0.03773 0.22638 -0.04282 0.21701 -0.04722 C 0.2059 -0.0588 0.19583 -0.07083 0.1842 -0.08125 C 0.17968 -0.08519 0.16805 -0.08519 0.16336 -0.08611 C 0.15433 -0.08773 0.14548 -0.08958 0.13663 -0.09259 C 0.12083 -0.09213 0.10485 -0.09236 0.08906 -0.09097 C 0.08489 -0.09074 0.07673 -0.08773 0.07673 -0.08773 C 0.07447 -0.08357 0.071 -0.0787 0.07065 -0.07315 C 0.06996 -0.06042 0.0776 -0.0412 0.08663 -0.03565 C 0.11371 -0.01898 0.1427 -0.01366 0.17187 -0.0081 C 0.19513 -0.00926 0.20781 -0.00926 0.22795 -0.02107 C 0.23281 -0.02384 0.2394 -0.02546 0.24392 -0.02917 C 0.24947 -0.03357 0.25034 -0.03958 0.25607 -0.04213 C 0.26284 -0.05162 0.26701 -0.06065 0.26944 -0.07315 C 0.26267 -0.12755 0.26527 -0.18773 0.27551 -0.24213 C 0.2769 -0.2581 0.27673 -0.25093 0.27673 -0.26343 " pathEditMode="relative" ptsTypes="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Slyšeli jste někdy slovo:  </a:t>
            </a:r>
            <a:r>
              <a:rPr lang="cs-CZ" b="1" dirty="0" smtClean="0"/>
              <a:t>DERATIZACE</a:t>
            </a:r>
            <a:r>
              <a:rPr lang="cs-CZ" dirty="0" smtClean="0"/>
              <a:t>? </a:t>
            </a:r>
            <a:endParaRPr lang="cs-CZ" dirty="0"/>
          </a:p>
        </p:txBody>
      </p:sp>
      <p:pic>
        <p:nvPicPr>
          <p:cNvPr id="2050" name="Picture 2" descr="C:\Documents and Settings\User\Local Settings\Temporary Internet Files\Content.IE5\G730MSV2\MC90034579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276872"/>
            <a:ext cx="2245766" cy="1511503"/>
          </a:xfrm>
          <a:prstGeom prst="rect">
            <a:avLst/>
          </a:prstGeom>
          <a:noFill/>
        </p:spPr>
      </p:pic>
      <p:pic>
        <p:nvPicPr>
          <p:cNvPr id="5" name="Picture 2" descr="C:\Documents and Settings\User\Local Settings\Temporary Internet Files\Content.IE5\G730MSV2\MC9003457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>
            <a:off x="5076056" y="2564904"/>
            <a:ext cx="2245766" cy="151150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4869160"/>
            <a:ext cx="77768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DERATIZACE  je hubení přemnožených hlodavců.</a:t>
            </a:r>
            <a:endParaRPr lang="cs-CZ" sz="4400" dirty="0"/>
          </a:p>
        </p:txBody>
      </p:sp>
      <p:pic>
        <p:nvPicPr>
          <p:cNvPr id="2051" name="Picture 3" descr="C:\Documents and Settings\User\Local Settings\Temporary Internet Files\Content.IE5\T4N5STZ5\MP9004491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844824"/>
            <a:ext cx="1051011" cy="11247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Znáš přirozené predátory hlodavců?</a:t>
            </a:r>
            <a:endParaRPr lang="cs-CZ" dirty="0"/>
          </a:p>
        </p:txBody>
      </p:sp>
      <p:pic>
        <p:nvPicPr>
          <p:cNvPr id="4098" name="Picture 2" descr="C:\Documents and Settings\User\Local Settings\Temporary Internet Files\Content.IE5\BI2D836D\MP90026225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916832"/>
            <a:ext cx="2557082" cy="253577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043608" y="5373216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KOČKOVITÉ ŠELMY A DRAVÍ PTÁCI</a:t>
            </a:r>
            <a:endParaRPr lang="cs-CZ" sz="3200" dirty="0"/>
          </a:p>
        </p:txBody>
      </p:sp>
      <p:pic>
        <p:nvPicPr>
          <p:cNvPr id="1026" name="Picture 2" descr="C:\Documents and Settings\User\Local Settings\Temporary Internet Files\Content.IE5\LW5HAV5O\MP9001787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988840"/>
            <a:ext cx="3657600" cy="24566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hlodavců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graphicEl>
                                              <a:dgm id="{09C00313-5D19-4E8B-B826-6669005D54DD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graphicEl>
                                              <a:dgm id="{E76D4D81-39DD-433C-86EE-3AB1EF1C1314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graphicEl>
                                              <a:dgm id="{B5E17CF0-47B0-412F-BD6C-E55C0B4797A1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graphicEl>
                                              <a:dgm id="{A4E82670-94D4-40D7-A78F-C2601AB316AF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graphicEl>
                                              <a:dgm id="{9E124D05-DA1C-495B-B8AF-740D717BE3EC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graphicEl>
                                              <a:dgm id="{A8C08E8B-FC1B-4FE8-8C8F-385BD2947926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graphicEl>
                                              <a:dgm id="{EC9929AA-C50F-4A8A-A65B-2CA09812FB25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4">
                                            <p:graphicEl>
                                              <a:dgm id="{36C85B54-264C-4DAE-89E2-EFCCF8059821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graphicEl>
                                              <a:dgm id="{12AB6D12-764D-41D9-B71D-AE204DA0E296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cs-CZ" dirty="0" smtClean="0"/>
              <a:t>V jakých tělesných znacích se liší krysa od potkana?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77072"/>
            <a:ext cx="8229600" cy="2049091"/>
          </a:xfrm>
        </p:spPr>
        <p:txBody>
          <a:bodyPr/>
          <a:lstStyle/>
          <a:p>
            <a:pPr lvl="0" algn="ctr"/>
            <a:r>
              <a:rPr lang="cs-CZ" dirty="0" smtClean="0"/>
              <a:t>menším vzrůstem</a:t>
            </a:r>
          </a:p>
          <a:p>
            <a:pPr lvl="0" algn="ctr"/>
            <a:r>
              <a:rPr lang="cs-CZ" dirty="0" smtClean="0"/>
              <a:t>většími ušními boltci </a:t>
            </a:r>
          </a:p>
          <a:p>
            <a:pPr lvl="0" algn="ctr"/>
            <a:r>
              <a:rPr lang="cs-CZ" dirty="0" smtClean="0"/>
              <a:t>ocasem delším než je její tělo</a:t>
            </a:r>
            <a:endParaRPr lang="cs-CZ" dirty="0"/>
          </a:p>
        </p:txBody>
      </p:sp>
      <p:pic>
        <p:nvPicPr>
          <p:cNvPr id="3074" name="Picture 2" descr="C:\Documents and Settings\User\Local Settings\Temporary Internet Files\Content.IE5\T4N5STZ5\MC9001922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060848"/>
            <a:ext cx="4167532" cy="1688012"/>
          </a:xfrm>
          <a:prstGeom prst="rect">
            <a:avLst/>
          </a:prstGeom>
          <a:noFill/>
        </p:spPr>
      </p:pic>
      <p:pic>
        <p:nvPicPr>
          <p:cNvPr id="3075" name="Picture 3" descr="C:\Documents and Settings\User\Local Settings\Temporary Internet Files\Content.IE5\T4N5STZ5\MC9003457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2420888"/>
            <a:ext cx="2376264" cy="15993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zápis do sešitu:</a:t>
            </a:r>
          </a:p>
          <a:p>
            <a:pPr>
              <a:buNone/>
            </a:pPr>
            <a:r>
              <a:rPr lang="cs-CZ" b="1" dirty="0" smtClean="0"/>
              <a:t>řád - HLODAVCI</a:t>
            </a:r>
          </a:p>
          <a:p>
            <a:pPr lvl="0"/>
            <a:r>
              <a:rPr lang="cs-CZ" dirty="0" smtClean="0"/>
              <a:t>Kosmopolitní rozšíření</a:t>
            </a:r>
          </a:p>
          <a:p>
            <a:pPr lvl="0">
              <a:buNone/>
            </a:pPr>
            <a:r>
              <a:rPr lang="cs-CZ" dirty="0" smtClean="0"/>
              <a:t>Společné znaky:</a:t>
            </a:r>
          </a:p>
          <a:p>
            <a:pPr lvl="0"/>
            <a:r>
              <a:rPr lang="cs-CZ" dirty="0" smtClean="0"/>
              <a:t>z každé čelisti vyrůstá 1pár hlodavých zubů, které stále dorůstají (obrušování)</a:t>
            </a:r>
          </a:p>
          <a:p>
            <a:pPr lvl="0"/>
            <a:r>
              <a:rPr lang="cs-CZ" dirty="0" smtClean="0"/>
              <a:t>velká rozmnožovací schopnost (v jednom vrhu větší počet mláďat)</a:t>
            </a:r>
          </a:p>
          <a:p>
            <a:pPr lvl="0"/>
            <a:r>
              <a:rPr lang="cs-CZ" dirty="0" smtClean="0"/>
              <a:t>někteří přenášejí nebezpečná onemocnění</a:t>
            </a:r>
          </a:p>
          <a:p>
            <a:pPr lvl="0">
              <a:buNone/>
            </a:pPr>
            <a:r>
              <a:rPr lang="cs-CZ" u="sng" dirty="0" smtClean="0"/>
              <a:t>Deratizace </a:t>
            </a:r>
            <a:r>
              <a:rPr lang="cs-CZ" dirty="0" smtClean="0"/>
              <a:t>= </a:t>
            </a:r>
            <a:r>
              <a:rPr lang="cs-CZ" smtClean="0"/>
              <a:t>hubení přemnožených hlodavců</a:t>
            </a:r>
            <a:endParaRPr lang="cs-CZ" dirty="0" smtClean="0"/>
          </a:p>
          <a:p>
            <a:pPr lvl="0">
              <a:buNone/>
            </a:pPr>
            <a:r>
              <a:rPr lang="cs-CZ" u="sng" dirty="0" smtClean="0"/>
              <a:t>Druhy</a:t>
            </a:r>
            <a:r>
              <a:rPr lang="cs-CZ" dirty="0" smtClean="0"/>
              <a:t>: myš domácí, potkan, krysa obecná, hraboš polní, bobr obecný, dikobraz obecný, </a:t>
            </a:r>
          </a:p>
          <a:p>
            <a:pPr lvl="0">
              <a:buNone/>
            </a:pPr>
            <a:r>
              <a:rPr lang="cs-CZ" dirty="0" smtClean="0"/>
              <a:t>      křeček polní, sysel obecný  a veverka obecná jsou zákonem chránění</a:t>
            </a:r>
          </a:p>
          <a:p>
            <a:pPr lvl="0"/>
            <a:r>
              <a:rPr lang="cs-CZ" dirty="0" smtClean="0"/>
              <a:t>přirození predátoři: draví ptáci, kočkovité šelmy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Není-li uvedeno jinak, </a:t>
            </a:r>
            <a:r>
              <a:rPr lang="cs-CZ" smtClean="0"/>
              <a:t>vlastní práce autora</a:t>
            </a:r>
          </a:p>
          <a:p>
            <a:r>
              <a:rPr lang="cs-CZ" dirty="0" smtClean="0"/>
              <a:t>obrázky jsou dostupné </a:t>
            </a:r>
            <a:r>
              <a:rPr lang="cs-CZ" dirty="0"/>
              <a:t>pod licencí Microsoft Office 2007.com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697882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237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třída : SAVCI</vt:lpstr>
      <vt:lpstr>ZNAKY HLODAVCŮ:</vt:lpstr>
      <vt:lpstr>Někteří hlodavci jsou kosmopolitně rozšířeny. Co si myslíš, že to znamená? </vt:lpstr>
      <vt:lpstr>Slyšeli jste někdy slovo:  DERATIZACE? </vt:lpstr>
      <vt:lpstr>Znáš přirozené predátory hlodavců?</vt:lpstr>
      <vt:lpstr>zástupci hlodavců</vt:lpstr>
      <vt:lpstr>V jakých tělesných znacích se liší krysa od potkana? 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třída : SAVCI</dc:title>
  <dc:creator>Jana Střížková</dc:creator>
  <cp:lastModifiedBy>Jana Střížková</cp:lastModifiedBy>
  <cp:revision>15</cp:revision>
  <dcterms:modified xsi:type="dcterms:W3CDTF">2013-06-22T20:00:12Z</dcterms:modified>
</cp:coreProperties>
</file>