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2" r:id="rId7"/>
    <p:sldId id="261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0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6D372-55D6-4410-884E-6AC47782BE09}" type="doc">
      <dgm:prSet loTypeId="urn:microsoft.com/office/officeart/2005/8/layout/default#21" loCatId="list" qsTypeId="urn:microsoft.com/office/officeart/2005/8/quickstyle/simple1#4" qsCatId="simple" csTypeId="urn:microsoft.com/office/officeart/2005/8/colors/colorful1#10" csCatId="colorful" phldr="1"/>
      <dgm:spPr/>
      <dgm:t>
        <a:bodyPr/>
        <a:lstStyle/>
        <a:p>
          <a:endParaRPr lang="cs-CZ"/>
        </a:p>
      </dgm:t>
    </dgm:pt>
    <dgm:pt modelId="{8023BCE0-AC6F-490B-B8DE-974BA8723587}">
      <dgm:prSet phldrT="[Text]"/>
      <dgm:spPr/>
      <dgm:t>
        <a:bodyPr/>
        <a:lstStyle/>
        <a:p>
          <a:r>
            <a:rPr lang="cs-CZ" dirty="0" smtClean="0"/>
            <a:t>RYS OSTROVID</a:t>
          </a:r>
          <a:endParaRPr lang="cs-CZ" dirty="0"/>
        </a:p>
      </dgm:t>
    </dgm:pt>
    <dgm:pt modelId="{03A3C384-6533-44EC-88D1-6EA37F1004C2}" type="parTrans" cxnId="{289B4428-488D-42F8-B976-90462BFD9C82}">
      <dgm:prSet/>
      <dgm:spPr/>
      <dgm:t>
        <a:bodyPr/>
        <a:lstStyle/>
        <a:p>
          <a:endParaRPr lang="cs-CZ"/>
        </a:p>
      </dgm:t>
    </dgm:pt>
    <dgm:pt modelId="{4CF3DD19-FA7E-4859-A1E4-6095C3A4286C}" type="sibTrans" cxnId="{289B4428-488D-42F8-B976-90462BFD9C82}">
      <dgm:prSet/>
      <dgm:spPr/>
      <dgm:t>
        <a:bodyPr/>
        <a:lstStyle/>
        <a:p>
          <a:endParaRPr lang="cs-CZ"/>
        </a:p>
      </dgm:t>
    </dgm:pt>
    <dgm:pt modelId="{89BD21D0-528A-437A-9388-F6EBA88246D5}">
      <dgm:prSet phldrT="[Text]"/>
      <dgm:spPr/>
      <dgm:t>
        <a:bodyPr/>
        <a:lstStyle/>
        <a:p>
          <a:r>
            <a:rPr lang="cs-CZ" dirty="0" smtClean="0"/>
            <a:t>KOČKA DIVOKÁ</a:t>
          </a:r>
          <a:endParaRPr lang="cs-CZ" dirty="0"/>
        </a:p>
      </dgm:t>
    </dgm:pt>
    <dgm:pt modelId="{F9676B37-DDFC-48C8-912D-CB78667AFF26}" type="parTrans" cxnId="{D8CCE92C-FC30-4298-9C5F-750A386C8930}">
      <dgm:prSet/>
      <dgm:spPr/>
      <dgm:t>
        <a:bodyPr/>
        <a:lstStyle/>
        <a:p>
          <a:endParaRPr lang="cs-CZ"/>
        </a:p>
      </dgm:t>
    </dgm:pt>
    <dgm:pt modelId="{12E25B7C-2492-49CE-9DD1-499139A62EA3}" type="sibTrans" cxnId="{D8CCE92C-FC30-4298-9C5F-750A386C8930}">
      <dgm:prSet/>
      <dgm:spPr/>
      <dgm:t>
        <a:bodyPr/>
        <a:lstStyle/>
        <a:p>
          <a:endParaRPr lang="cs-CZ"/>
        </a:p>
      </dgm:t>
    </dgm:pt>
    <dgm:pt modelId="{235E34EB-A69B-4EF6-A990-80B52F6F5C66}">
      <dgm:prSet phldrT="[Text]"/>
      <dgm:spPr/>
      <dgm:t>
        <a:bodyPr/>
        <a:lstStyle/>
        <a:p>
          <a:r>
            <a:rPr lang="cs-CZ" dirty="0" smtClean="0"/>
            <a:t>VYDRA ŘÍČNÍ</a:t>
          </a:r>
          <a:endParaRPr lang="cs-CZ" dirty="0"/>
        </a:p>
      </dgm:t>
    </dgm:pt>
    <dgm:pt modelId="{1BDDB8A7-86D5-472D-B3F4-B5B129D5AB62}" type="parTrans" cxnId="{E8BBB4D1-9D20-4EA5-B6A6-AD17DFF43657}">
      <dgm:prSet/>
      <dgm:spPr/>
      <dgm:t>
        <a:bodyPr/>
        <a:lstStyle/>
        <a:p>
          <a:endParaRPr lang="cs-CZ"/>
        </a:p>
      </dgm:t>
    </dgm:pt>
    <dgm:pt modelId="{28FF5D23-6775-401B-83DD-97EC87F3CA70}" type="sibTrans" cxnId="{E8BBB4D1-9D20-4EA5-B6A6-AD17DFF43657}">
      <dgm:prSet/>
      <dgm:spPr/>
      <dgm:t>
        <a:bodyPr/>
        <a:lstStyle/>
        <a:p>
          <a:endParaRPr lang="cs-CZ"/>
        </a:p>
      </dgm:t>
    </dgm:pt>
    <dgm:pt modelId="{A7EFE4D0-3845-45C2-854B-C7C9DCC17758}">
      <dgm:prSet phldrT="[Text]"/>
      <dgm:spPr/>
      <dgm:t>
        <a:bodyPr/>
        <a:lstStyle/>
        <a:p>
          <a:r>
            <a:rPr lang="cs-CZ" dirty="0" smtClean="0"/>
            <a:t>MEDVĚD HNĚDÝ</a:t>
          </a:r>
          <a:endParaRPr lang="cs-CZ" dirty="0"/>
        </a:p>
      </dgm:t>
    </dgm:pt>
    <dgm:pt modelId="{F8473B42-D0E7-4873-B38C-B0F995EF61C2}" type="parTrans" cxnId="{B78459FC-B709-432D-A97E-528EAF26F35B}">
      <dgm:prSet/>
      <dgm:spPr/>
      <dgm:t>
        <a:bodyPr/>
        <a:lstStyle/>
        <a:p>
          <a:endParaRPr lang="cs-CZ"/>
        </a:p>
      </dgm:t>
    </dgm:pt>
    <dgm:pt modelId="{1CBED81F-49F2-433C-94EC-8D3DE441EE3E}" type="sibTrans" cxnId="{B78459FC-B709-432D-A97E-528EAF26F35B}">
      <dgm:prSet/>
      <dgm:spPr/>
      <dgm:t>
        <a:bodyPr/>
        <a:lstStyle/>
        <a:p>
          <a:endParaRPr lang="cs-CZ"/>
        </a:p>
      </dgm:t>
    </dgm:pt>
    <dgm:pt modelId="{6F7AAAB7-E6E6-49F2-ACB0-46CA44753AD5}" type="pres">
      <dgm:prSet presAssocID="{7456D372-55D6-4410-884E-6AC47782BE0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2150F3-7BBF-443A-B269-0C5D4903F342}" type="pres">
      <dgm:prSet presAssocID="{8023BCE0-AC6F-490B-B8DE-974BA8723587}" presName="node" presStyleLbl="node1" presStyleIdx="0" presStyleCnt="4" custLinFactNeighborX="1446" custLinFactNeighborY="-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564A87-05D8-48EB-B88B-88A39206E295}" type="pres">
      <dgm:prSet presAssocID="{4CF3DD19-FA7E-4859-A1E4-6095C3A4286C}" presName="sibTrans" presStyleCnt="0"/>
      <dgm:spPr/>
    </dgm:pt>
    <dgm:pt modelId="{A0B91598-870E-4C3C-A28F-5E6FCCE4302A}" type="pres">
      <dgm:prSet presAssocID="{89BD21D0-528A-437A-9388-F6EBA88246D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B7BD-1F16-4B7C-89F6-3BB0B5EA4C0F}" type="pres">
      <dgm:prSet presAssocID="{12E25B7C-2492-49CE-9DD1-499139A62EA3}" presName="sibTrans" presStyleCnt="0"/>
      <dgm:spPr/>
    </dgm:pt>
    <dgm:pt modelId="{F7090D4E-AEAE-4455-897D-CD52DFCF1B85}" type="pres">
      <dgm:prSet presAssocID="{235E34EB-A69B-4EF6-A990-80B52F6F5C6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7A1A0B-24D1-4895-A058-DFFC4F34C786}" type="pres">
      <dgm:prSet presAssocID="{28FF5D23-6775-401B-83DD-97EC87F3CA70}" presName="sibTrans" presStyleCnt="0"/>
      <dgm:spPr/>
    </dgm:pt>
    <dgm:pt modelId="{722CB288-B3CB-47DE-8985-E8F925926CA3}" type="pres">
      <dgm:prSet presAssocID="{A7EFE4D0-3845-45C2-854B-C7C9DCC1775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8459FC-B709-432D-A97E-528EAF26F35B}" srcId="{7456D372-55D6-4410-884E-6AC47782BE09}" destId="{A7EFE4D0-3845-45C2-854B-C7C9DCC17758}" srcOrd="3" destOrd="0" parTransId="{F8473B42-D0E7-4873-B38C-B0F995EF61C2}" sibTransId="{1CBED81F-49F2-433C-94EC-8D3DE441EE3E}"/>
    <dgm:cxn modelId="{E8BBB4D1-9D20-4EA5-B6A6-AD17DFF43657}" srcId="{7456D372-55D6-4410-884E-6AC47782BE09}" destId="{235E34EB-A69B-4EF6-A990-80B52F6F5C66}" srcOrd="2" destOrd="0" parTransId="{1BDDB8A7-86D5-472D-B3F4-B5B129D5AB62}" sibTransId="{28FF5D23-6775-401B-83DD-97EC87F3CA70}"/>
    <dgm:cxn modelId="{289B4428-488D-42F8-B976-90462BFD9C82}" srcId="{7456D372-55D6-4410-884E-6AC47782BE09}" destId="{8023BCE0-AC6F-490B-B8DE-974BA8723587}" srcOrd="0" destOrd="0" parTransId="{03A3C384-6533-44EC-88D1-6EA37F1004C2}" sibTransId="{4CF3DD19-FA7E-4859-A1E4-6095C3A4286C}"/>
    <dgm:cxn modelId="{D99BA3F8-7EC4-4C4D-946C-7B06C36974F5}" type="presOf" srcId="{7456D372-55D6-4410-884E-6AC47782BE09}" destId="{6F7AAAB7-E6E6-49F2-ACB0-46CA44753AD5}" srcOrd="0" destOrd="0" presId="urn:microsoft.com/office/officeart/2005/8/layout/default#21"/>
    <dgm:cxn modelId="{B466B2FE-EEA8-40B3-A2BE-D7E49BF5EE29}" type="presOf" srcId="{A7EFE4D0-3845-45C2-854B-C7C9DCC17758}" destId="{722CB288-B3CB-47DE-8985-E8F925926CA3}" srcOrd="0" destOrd="0" presId="urn:microsoft.com/office/officeart/2005/8/layout/default#21"/>
    <dgm:cxn modelId="{9325616F-E223-427A-A318-D18CD7B01EDC}" type="presOf" srcId="{235E34EB-A69B-4EF6-A990-80B52F6F5C66}" destId="{F7090D4E-AEAE-4455-897D-CD52DFCF1B85}" srcOrd="0" destOrd="0" presId="urn:microsoft.com/office/officeart/2005/8/layout/default#21"/>
    <dgm:cxn modelId="{D8CCE92C-FC30-4298-9C5F-750A386C8930}" srcId="{7456D372-55D6-4410-884E-6AC47782BE09}" destId="{89BD21D0-528A-437A-9388-F6EBA88246D5}" srcOrd="1" destOrd="0" parTransId="{F9676B37-DDFC-48C8-912D-CB78667AFF26}" sibTransId="{12E25B7C-2492-49CE-9DD1-499139A62EA3}"/>
    <dgm:cxn modelId="{60CFE16D-4B3C-48DB-A079-FD34C2912D31}" type="presOf" srcId="{89BD21D0-528A-437A-9388-F6EBA88246D5}" destId="{A0B91598-870E-4C3C-A28F-5E6FCCE4302A}" srcOrd="0" destOrd="0" presId="urn:microsoft.com/office/officeart/2005/8/layout/default#21"/>
    <dgm:cxn modelId="{CE33B258-A370-4851-BD49-A8659AB7B40C}" type="presOf" srcId="{8023BCE0-AC6F-490B-B8DE-974BA8723587}" destId="{C92150F3-7BBF-443A-B269-0C5D4903F342}" srcOrd="0" destOrd="0" presId="urn:microsoft.com/office/officeart/2005/8/layout/default#21"/>
    <dgm:cxn modelId="{CC586D2E-0F7D-4EB2-8843-452071D247BB}" type="presParOf" srcId="{6F7AAAB7-E6E6-49F2-ACB0-46CA44753AD5}" destId="{C92150F3-7BBF-443A-B269-0C5D4903F342}" srcOrd="0" destOrd="0" presId="urn:microsoft.com/office/officeart/2005/8/layout/default#21"/>
    <dgm:cxn modelId="{7472EC3C-A860-4151-A8F5-31BAA8A42E37}" type="presParOf" srcId="{6F7AAAB7-E6E6-49F2-ACB0-46CA44753AD5}" destId="{9F564A87-05D8-48EB-B88B-88A39206E295}" srcOrd="1" destOrd="0" presId="urn:microsoft.com/office/officeart/2005/8/layout/default#21"/>
    <dgm:cxn modelId="{DB0BF9E2-F3B6-4575-A6C8-3412AA4EEE48}" type="presParOf" srcId="{6F7AAAB7-E6E6-49F2-ACB0-46CA44753AD5}" destId="{A0B91598-870E-4C3C-A28F-5E6FCCE4302A}" srcOrd="2" destOrd="0" presId="urn:microsoft.com/office/officeart/2005/8/layout/default#21"/>
    <dgm:cxn modelId="{C44EC335-8793-4A2A-831C-21E72BAADAB3}" type="presParOf" srcId="{6F7AAAB7-E6E6-49F2-ACB0-46CA44753AD5}" destId="{2401B7BD-1F16-4B7C-89F6-3BB0B5EA4C0F}" srcOrd="3" destOrd="0" presId="urn:microsoft.com/office/officeart/2005/8/layout/default#21"/>
    <dgm:cxn modelId="{A40D6B62-0E92-4708-971F-CE3B86037BE3}" type="presParOf" srcId="{6F7AAAB7-E6E6-49F2-ACB0-46CA44753AD5}" destId="{F7090D4E-AEAE-4455-897D-CD52DFCF1B85}" srcOrd="4" destOrd="0" presId="urn:microsoft.com/office/officeart/2005/8/layout/default#21"/>
    <dgm:cxn modelId="{2ECF1312-761B-48A0-A421-0DE68F344BE8}" type="presParOf" srcId="{6F7AAAB7-E6E6-49F2-ACB0-46CA44753AD5}" destId="{387A1A0B-24D1-4895-A058-DFFC4F34C786}" srcOrd="5" destOrd="0" presId="urn:microsoft.com/office/officeart/2005/8/layout/default#21"/>
    <dgm:cxn modelId="{75449082-9407-4FC3-9D47-B6D6BD089AE1}" type="presParOf" srcId="{6F7AAAB7-E6E6-49F2-ACB0-46CA44753AD5}" destId="{722CB288-B3CB-47DE-8985-E8F925926CA3}" srcOrd="6" destOrd="0" presId="urn:microsoft.com/office/officeart/2005/8/layout/default#2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BE5194-DA09-47AF-9C95-A1C2D12388F3}" type="doc">
      <dgm:prSet loTypeId="urn:microsoft.com/office/officeart/2005/8/layout/default#22" loCatId="list" qsTypeId="urn:microsoft.com/office/officeart/2005/8/quickstyle/simple1#5" qsCatId="simple" csTypeId="urn:microsoft.com/office/officeart/2005/8/colors/colorful1#11" csCatId="colorful" phldr="1"/>
      <dgm:spPr/>
      <dgm:t>
        <a:bodyPr/>
        <a:lstStyle/>
        <a:p>
          <a:endParaRPr lang="cs-CZ"/>
        </a:p>
      </dgm:t>
    </dgm:pt>
    <dgm:pt modelId="{7A5EF1B1-B226-4C87-997C-9888CEAD3DB7}">
      <dgm:prSet phldrT="[Text]"/>
      <dgm:spPr/>
      <dgm:t>
        <a:bodyPr/>
        <a:lstStyle/>
        <a:p>
          <a:r>
            <a:rPr lang="cs-CZ" dirty="0" smtClean="0"/>
            <a:t>PES</a:t>
          </a:r>
          <a:endParaRPr lang="cs-CZ" dirty="0"/>
        </a:p>
      </dgm:t>
    </dgm:pt>
    <dgm:pt modelId="{961962D2-AD8F-4D9D-98AC-F5B78F3DA27E}" type="parTrans" cxnId="{ECA89602-E87D-4261-B914-3C9905443D83}">
      <dgm:prSet/>
      <dgm:spPr/>
      <dgm:t>
        <a:bodyPr/>
        <a:lstStyle/>
        <a:p>
          <a:endParaRPr lang="cs-CZ"/>
        </a:p>
      </dgm:t>
    </dgm:pt>
    <dgm:pt modelId="{E3D4CEE1-AF83-4EBA-8DED-6D1E2E1F8154}" type="sibTrans" cxnId="{ECA89602-E87D-4261-B914-3C9905443D83}">
      <dgm:prSet/>
      <dgm:spPr/>
      <dgm:t>
        <a:bodyPr/>
        <a:lstStyle/>
        <a:p>
          <a:endParaRPr lang="cs-CZ"/>
        </a:p>
      </dgm:t>
    </dgm:pt>
    <dgm:pt modelId="{41D5D8F8-725B-4896-838F-7830CBDD10F3}">
      <dgm:prSet phldrT="[Text]"/>
      <dgm:spPr/>
      <dgm:t>
        <a:bodyPr/>
        <a:lstStyle/>
        <a:p>
          <a:r>
            <a:rPr lang="cs-CZ" dirty="0" smtClean="0"/>
            <a:t>KOČKA</a:t>
          </a:r>
          <a:endParaRPr lang="cs-CZ" dirty="0"/>
        </a:p>
      </dgm:t>
    </dgm:pt>
    <dgm:pt modelId="{66CA300F-26E4-47F6-BB7F-20ECDE69E66D}" type="parTrans" cxnId="{68D63726-B1BA-4F93-9CE9-D72BCDB1DC2C}">
      <dgm:prSet/>
      <dgm:spPr/>
      <dgm:t>
        <a:bodyPr/>
        <a:lstStyle/>
        <a:p>
          <a:endParaRPr lang="cs-CZ"/>
        </a:p>
      </dgm:t>
    </dgm:pt>
    <dgm:pt modelId="{AFA5BAC5-0FC4-44EF-8DBD-800BB4C9FF0C}" type="sibTrans" cxnId="{68D63726-B1BA-4F93-9CE9-D72BCDB1DC2C}">
      <dgm:prSet/>
      <dgm:spPr/>
      <dgm:t>
        <a:bodyPr/>
        <a:lstStyle/>
        <a:p>
          <a:endParaRPr lang="cs-CZ"/>
        </a:p>
      </dgm:t>
    </dgm:pt>
    <dgm:pt modelId="{85078F0E-F78F-4FBB-946F-ECE1463757ED}" type="pres">
      <dgm:prSet presAssocID="{39BE5194-DA09-47AF-9C95-A1C2D12388F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7C0959-388D-43F7-92E4-B18A88D335EF}" type="pres">
      <dgm:prSet presAssocID="{7A5EF1B1-B226-4C87-997C-9888CEAD3DB7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FCB9B3-31FB-435E-8D2F-4B009DCE296F}" type="pres">
      <dgm:prSet presAssocID="{E3D4CEE1-AF83-4EBA-8DED-6D1E2E1F8154}" presName="sibTrans" presStyleCnt="0"/>
      <dgm:spPr/>
    </dgm:pt>
    <dgm:pt modelId="{CAD038D2-F1D6-42B0-92A3-6FC25A06DF49}" type="pres">
      <dgm:prSet presAssocID="{41D5D8F8-725B-4896-838F-7830CBDD10F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CFCB9-EC97-478C-B201-2456F93FD05D}" type="presOf" srcId="{41D5D8F8-725B-4896-838F-7830CBDD10F3}" destId="{CAD038D2-F1D6-42B0-92A3-6FC25A06DF49}" srcOrd="0" destOrd="0" presId="urn:microsoft.com/office/officeart/2005/8/layout/default#22"/>
    <dgm:cxn modelId="{6A362B72-7E3E-4258-85E1-567C85B53665}" type="presOf" srcId="{7A5EF1B1-B226-4C87-997C-9888CEAD3DB7}" destId="{A97C0959-388D-43F7-92E4-B18A88D335EF}" srcOrd="0" destOrd="0" presId="urn:microsoft.com/office/officeart/2005/8/layout/default#22"/>
    <dgm:cxn modelId="{ECA89602-E87D-4261-B914-3C9905443D83}" srcId="{39BE5194-DA09-47AF-9C95-A1C2D12388F3}" destId="{7A5EF1B1-B226-4C87-997C-9888CEAD3DB7}" srcOrd="0" destOrd="0" parTransId="{961962D2-AD8F-4D9D-98AC-F5B78F3DA27E}" sibTransId="{E3D4CEE1-AF83-4EBA-8DED-6D1E2E1F8154}"/>
    <dgm:cxn modelId="{AFF14446-E0AB-4D50-B8A2-5FEE96DC4756}" type="presOf" srcId="{39BE5194-DA09-47AF-9C95-A1C2D12388F3}" destId="{85078F0E-F78F-4FBB-946F-ECE1463757ED}" srcOrd="0" destOrd="0" presId="urn:microsoft.com/office/officeart/2005/8/layout/default#22"/>
    <dgm:cxn modelId="{68D63726-B1BA-4F93-9CE9-D72BCDB1DC2C}" srcId="{39BE5194-DA09-47AF-9C95-A1C2D12388F3}" destId="{41D5D8F8-725B-4896-838F-7830CBDD10F3}" srcOrd="1" destOrd="0" parTransId="{66CA300F-26E4-47F6-BB7F-20ECDE69E66D}" sibTransId="{AFA5BAC5-0FC4-44EF-8DBD-800BB4C9FF0C}"/>
    <dgm:cxn modelId="{7C23E1E9-C013-4BD7-ACE1-1F182C318D8C}" type="presParOf" srcId="{85078F0E-F78F-4FBB-946F-ECE1463757ED}" destId="{A97C0959-388D-43F7-92E4-B18A88D335EF}" srcOrd="0" destOrd="0" presId="urn:microsoft.com/office/officeart/2005/8/layout/default#22"/>
    <dgm:cxn modelId="{03042196-2813-4C29-8E56-457BE2AEE0FF}" type="presParOf" srcId="{85078F0E-F78F-4FBB-946F-ECE1463757ED}" destId="{06FCB9B3-31FB-435E-8D2F-4B009DCE296F}" srcOrd="1" destOrd="0" presId="urn:microsoft.com/office/officeart/2005/8/layout/default#22"/>
    <dgm:cxn modelId="{6BE323F5-EEA4-4913-A47C-FCDE68ADE7B1}" type="presParOf" srcId="{85078F0E-F78F-4FBB-946F-ECE1463757ED}" destId="{CAD038D2-F1D6-42B0-92A3-6FC25A06DF49}" srcOrd="2" destOrd="0" presId="urn:microsoft.com/office/officeart/2005/8/layout/default#2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C847D-82EB-40E5-9C8A-5BE11217A7E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06E1C-FAFA-4716-B60E-E16C7BEF5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FE0A0-A2DC-4596-AEAC-E01F6F5E18C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25A58-D045-4E9B-AA36-0616CB4E1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DF257-9123-4C15-AFE9-BE888D4C647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4939B-B343-43B9-9C04-3040A14D98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F4F30-D9F6-4D7D-8C59-71BA11814BD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B227E-C131-4231-A88F-0FBF5C06B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C7080-456E-4EDB-99C2-BB0E958F691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2C7C2-F5DC-4E57-8BEF-E222868C0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FC328-FAB7-4BF7-B0BB-5846256EC09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8EE31-5550-4077-8D5D-0CEF145D7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2C6FE-09FC-4378-833A-0780156B2B3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65966-A5A3-4E71-8463-FC3C8AED9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EDE41-256F-435B-BDF8-4B1276BAB82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7155F-1AB4-48FE-880F-97ECC7F2C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C60C4-CCD9-4370-838A-EFB28B2DFE8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273E8-6B54-4E0C-A9EB-0795E803D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89F3C-E3B6-43BB-A0D9-787C0B79D7B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D6195-CFF7-4AD5-A46F-2CC56F9E7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46A3C-8FED-4D7A-82DB-58ECFAF75B9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245D5-E384-4676-BF91-053DAD0CA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390A2F-443F-4955-AD8B-C22EA19582E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23BD8B-A5E1-4325-822C-9358A87F4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7/27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333375"/>
            <a:ext cx="8132763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773238"/>
            <a:ext cx="8135938" cy="2808287"/>
          </a:xfrm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dirty="0" smtClean="0">
                <a:solidFill>
                  <a:schemeClr val="tx1"/>
                </a:solidFill>
              </a:rPr>
              <a:t>řád: ŠELMY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539750" y="4581525"/>
            <a:ext cx="82804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Klíčová slova:   liška, pes, vlk, lev, špičáky, mateřské mléko, medvěd, lasice, …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Anotace: pomocí prezentace seznámení s charakteristickými znaky šelem, zajímavostmi a jejich druhy, 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C:\Documents and Settings\User\Local Settings\Temporary Internet Files\Content.IE5\G730MSV2\MP900438818[1].jpg"/>
          <p:cNvPicPr>
            <a:picLocks noChangeAspect="1" noChangeArrowheads="1"/>
          </p:cNvPicPr>
          <p:nvPr/>
        </p:nvPicPr>
        <p:blipFill>
          <a:blip r:embed="rId2">
            <a:lum bright="40000"/>
          </a:blip>
          <a:srcRect/>
          <a:stretch>
            <a:fillRect/>
          </a:stretch>
        </p:blipFill>
        <p:spPr bwMode="auto">
          <a:xfrm>
            <a:off x="468313" y="333375"/>
            <a:ext cx="8135937" cy="611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 ŠELEM: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0050"/>
          </a:xfrm>
        </p:spPr>
        <p:txBody>
          <a:bodyPr/>
          <a:lstStyle/>
          <a:p>
            <a:pPr algn="ctr"/>
            <a:r>
              <a:rPr lang="cs-CZ" b="1" smtClean="0"/>
              <a:t>vyskytují se od tropických lesů až po polární oblasti </a:t>
            </a:r>
          </a:p>
          <a:p>
            <a:pPr algn="ctr"/>
            <a:r>
              <a:rPr lang="cs-CZ" b="1" smtClean="0"/>
              <a:t>mají pružné a svalnaté tělo</a:t>
            </a:r>
          </a:p>
          <a:p>
            <a:pPr algn="ctr"/>
            <a:r>
              <a:rPr lang="cs-CZ" b="1" smtClean="0"/>
              <a:t>rychlý a mrštný pohyb</a:t>
            </a:r>
          </a:p>
          <a:p>
            <a:pPr algn="ctr"/>
            <a:r>
              <a:rPr lang="cs-CZ" b="1" smtClean="0"/>
              <a:t>dobré smysly (sluch, zrak, čich a hmat)</a:t>
            </a:r>
          </a:p>
          <a:p>
            <a:pPr algn="ctr"/>
            <a:r>
              <a:rPr lang="cs-CZ" b="1" smtClean="0"/>
              <a:t>na nohou drápy</a:t>
            </a:r>
          </a:p>
          <a:p>
            <a:pPr algn="ctr"/>
            <a:r>
              <a:rPr lang="cs-CZ" b="1" smtClean="0"/>
              <a:t>v chrupu mohutné a ostré špičáky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 PSOVITÝCH ŠELEM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557588"/>
          </a:xfrm>
        </p:spPr>
        <p:txBody>
          <a:bodyPr/>
          <a:lstStyle/>
          <a:p>
            <a:r>
              <a:rPr lang="cs-CZ" smtClean="0"/>
              <a:t>Jsou masožravci, svou kořist štvou (vytrvalost), mají nezatažitelné drápy</a:t>
            </a:r>
          </a:p>
          <a:p>
            <a:r>
              <a:rPr lang="cs-CZ" u="sng" smtClean="0"/>
              <a:t>Druhy:</a:t>
            </a:r>
            <a:r>
              <a:rPr lang="cs-CZ" smtClean="0"/>
              <a:t> vlk obecný, liška obecná ( přenáší smrtelnou virovou nemoc vzteklinu)</a:t>
            </a:r>
          </a:p>
          <a:p>
            <a:r>
              <a:rPr lang="cs-CZ" smtClean="0"/>
              <a:t>U některých druhů došlo k </a:t>
            </a:r>
            <a:r>
              <a:rPr lang="cs-CZ" b="1" smtClean="0"/>
              <a:t>domestikaci</a:t>
            </a:r>
            <a:r>
              <a:rPr lang="cs-CZ" smtClean="0"/>
              <a:t> = zdomácnění </a:t>
            </a:r>
          </a:p>
          <a:p>
            <a:endParaRPr lang="cs-CZ" smtClean="0"/>
          </a:p>
        </p:txBody>
      </p:sp>
      <p:pic>
        <p:nvPicPr>
          <p:cNvPr id="16387" name="Picture 2" descr="C:\Documents and Settings\User\Local Settings\Temporary Internet Files\Content.IE5\T4N5STZ5\MC9004413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724400"/>
            <a:ext cx="180657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Documents and Settings\User\Local Settings\Temporary Internet Files\Content.IE5\G730MSV2\MP90044480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724400"/>
            <a:ext cx="1443038" cy="189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 descr="C:\Documents and Settings\User\Local Settings\Temporary Internet Files\Content.IE5\BI2D836D\MP90040686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638" y="4581525"/>
            <a:ext cx="1409700" cy="211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CHARAKTERISTIKA KOČKOVITÝCH ŠELEM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1688"/>
          </a:xfrm>
        </p:spPr>
        <p:txBody>
          <a:bodyPr/>
          <a:lstStyle/>
          <a:p>
            <a:r>
              <a:rPr lang="cs-CZ" smtClean="0"/>
              <a:t>Jsou rychlí běžci, mají zatažitelné drápy, kulatou hlava s velkýma očima, loví skokem</a:t>
            </a:r>
          </a:p>
          <a:p>
            <a:r>
              <a:rPr lang="cs-CZ" u="sng" smtClean="0"/>
              <a:t>Druhy</a:t>
            </a:r>
            <a:r>
              <a:rPr lang="cs-CZ" smtClean="0"/>
              <a:t>: rys ostrovid, kočka divoká, lev pustinný, tygr, levhart</a:t>
            </a:r>
          </a:p>
          <a:p>
            <a:r>
              <a:rPr lang="cs-CZ" smtClean="0"/>
              <a:t>Reintrodukce = znovuvysazení organismu do volné přírody př. </a:t>
            </a:r>
            <a:r>
              <a:rPr lang="cs-CZ" smtClean="0">
                <a:latin typeface="Arial" charset="0"/>
              </a:rPr>
              <a:t>r</a:t>
            </a:r>
            <a:r>
              <a:rPr lang="cs-CZ" smtClean="0"/>
              <a:t>ys  na Šumavu</a:t>
            </a:r>
          </a:p>
          <a:p>
            <a:endParaRPr lang="cs-CZ" smtClean="0"/>
          </a:p>
        </p:txBody>
      </p:sp>
      <p:pic>
        <p:nvPicPr>
          <p:cNvPr id="17411" name="Picture 2" descr="C:\Documents and Settings\User\Local Settings\Temporary Internet Files\Content.IE5\UU62A8WB\MP9004252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868863"/>
            <a:ext cx="1179512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User\Local Settings\Temporary Internet Files\Content.IE5\BI2D836D\MP90040244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4868863"/>
            <a:ext cx="1847850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Documents and Settings\User\Local Settings\Temporary Internet Files\Content.IE5\M8KCAMID\MP90040669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5157788"/>
            <a:ext cx="1998662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 descr="C:\Documents and Settings\User\Local Settings\Temporary Internet Files\Content.IE5\BI2D836D\MP90026253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32588" y="5013325"/>
            <a:ext cx="2260600" cy="1506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CHARAKTERISTIKA LASICOVITÝCH ŠELEM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924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mají nezatažitelné drápy, vyvinuté pachové žlázy, protáhlé štíhlé tělo  a krátké nohy</a:t>
            </a:r>
          </a:p>
          <a:p>
            <a:pPr>
              <a:buFont typeface="Arial" charset="0"/>
              <a:buNone/>
            </a:pPr>
            <a:r>
              <a:rPr lang="cs-CZ" u="sng" smtClean="0"/>
              <a:t>Druhy</a:t>
            </a:r>
            <a:r>
              <a:rPr lang="cs-CZ" smtClean="0"/>
              <a:t>: lasice kolčava, lasice hranostaj, kuna lesní a skalní, tchoř tmavý, jezevec lesní, vydra říční</a:t>
            </a:r>
          </a:p>
          <a:p>
            <a:endParaRPr lang="cs-CZ" smtClean="0"/>
          </a:p>
        </p:txBody>
      </p:sp>
      <p:pic>
        <p:nvPicPr>
          <p:cNvPr id="18435" name="Picture 2" descr="C:\Documents and Settings\User\Local Settings\Temporary Internet Files\Content.IE5\BI2D836D\MC9000574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221163"/>
            <a:ext cx="17113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C:\Documents and Settings\User\Local Settings\Temporary Internet Files\Content.IE5\G730MSV2\MC9004260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933825"/>
            <a:ext cx="1876425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C:\Documents and Settings\User\Local Settings\Temporary Internet Files\Content.IE5\BI2D836D\MC9003469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48488" y="5300663"/>
            <a:ext cx="1831975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C:\Documents and Settings\User\Local Settings\Temporary Internet Files\Content.IE5\M8KCAMID\MC9003379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39975" y="5229225"/>
            <a:ext cx="1825625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CHARAKTERISTIKA MEDVĚDOVITÝCH ŠELEM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424862" cy="33115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jsou všežravci, mají zavalité tělo, končetiny zakončeny tlapami</a:t>
            </a:r>
          </a:p>
          <a:p>
            <a:pPr>
              <a:buFont typeface="Arial" charset="0"/>
              <a:buNone/>
            </a:pPr>
            <a:r>
              <a:rPr lang="cs-CZ" u="sng" smtClean="0"/>
              <a:t>Druhy:</a:t>
            </a:r>
            <a:r>
              <a:rPr lang="cs-CZ" smtClean="0"/>
              <a:t> medvěd lední (žije jen na Arktidě a v Kanadě) , medvěd hnědý (reintrodukce – Jeseníky, Beskydy), panda velká (její silueta je znakem mezinárodní organizace WWF)</a:t>
            </a:r>
          </a:p>
          <a:p>
            <a:endParaRPr lang="cs-CZ" smtClean="0"/>
          </a:p>
        </p:txBody>
      </p:sp>
      <p:pic>
        <p:nvPicPr>
          <p:cNvPr id="19459" name="Picture 2" descr="C:\Documents and Settings\User\Local Settings\Temporary Internet Files\Content.IE5\BI2D836D\MP90040331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4724400"/>
            <a:ext cx="266065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Documents and Settings\User\Local Settings\Temporary Internet Files\Content.IE5\M8KCAMID\MP900180394[1].jpg"/>
          <p:cNvPicPr>
            <a:picLocks noChangeAspect="1" noChangeArrowheads="1"/>
          </p:cNvPicPr>
          <p:nvPr/>
        </p:nvPicPr>
        <p:blipFill>
          <a:blip r:embed="rId3"/>
          <a:srcRect l="9216" r="14742"/>
          <a:stretch>
            <a:fillRect/>
          </a:stretch>
        </p:blipFill>
        <p:spPr bwMode="auto">
          <a:xfrm>
            <a:off x="323850" y="4581525"/>
            <a:ext cx="2376488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C:\Documents and Settings\User\Local Settings\Temporary Internet Files\Content.IE5\DCG9WUW0\MP900403182[1].jpg"/>
          <p:cNvPicPr>
            <a:picLocks noChangeAspect="1" noChangeArrowheads="1"/>
          </p:cNvPicPr>
          <p:nvPr/>
        </p:nvPicPr>
        <p:blipFill>
          <a:blip r:embed="rId4"/>
          <a:srcRect r="7819"/>
          <a:stretch>
            <a:fillRect/>
          </a:stretch>
        </p:blipFill>
        <p:spPr bwMode="auto">
          <a:xfrm>
            <a:off x="6227763" y="4652963"/>
            <a:ext cx="2592387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Ohrožené druhy šelem: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4005263"/>
            <a:ext cx="7931150" cy="792162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Které šelmy se staly pomocníkem člověka?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2483768" y="1340768"/>
          <a:ext cx="3863752" cy="2335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483768" y="4725144"/>
          <a:ext cx="3840088" cy="1527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2150F3-7BBF-443A-B269-0C5D4903F3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92150F3-7BBF-443A-B269-0C5D4903F3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92150F3-7BBF-443A-B269-0C5D4903F3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B91598-870E-4C3C-A28F-5E6FCCE430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0B91598-870E-4C3C-A28F-5E6FCCE430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0B91598-870E-4C3C-A28F-5E6FCCE430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090D4E-AEAE-4455-897D-CD52DFCF1B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F7090D4E-AEAE-4455-897D-CD52DFCF1B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F7090D4E-AEAE-4455-897D-CD52DFCF1B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2CB288-B3CB-47DE-8985-E8F925926C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722CB288-B3CB-47DE-8985-E8F925926C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722CB288-B3CB-47DE-8985-E8F925926C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7C0959-388D-43F7-92E4-B18A88D33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A97C0959-388D-43F7-92E4-B18A88D33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A97C0959-388D-43F7-92E4-B18A88D33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D038D2-F1D6-42B0-92A3-6FC25A06D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CAD038D2-F1D6-42B0-92A3-6FC25A06D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CAD038D2-F1D6-42B0-92A3-6FC25A06D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408737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zápis do sešitu: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b="1" u="sng" dirty="0" smtClean="0"/>
              <a:t>ŘÁD: ŠELMY</a:t>
            </a:r>
            <a:endParaRPr lang="cs-CZ" sz="45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smtClean="0"/>
              <a:t>Výskyt: od tropických lesů po polární oblasti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i="1" dirty="0" smtClean="0"/>
              <a:t>Znaky: </a:t>
            </a:r>
            <a:endParaRPr lang="cs-CZ" sz="45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500" dirty="0" smtClean="0"/>
              <a:t>pružné a svalnaté tělo, rychlý a mrštný pohyb, dobré smysly (sluch, zrak, čich a hmat), na nohou drápy, mohutné a ostré špičáky v chrupu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b="1" dirty="0" smtClean="0"/>
              <a:t>A/ PSOVITÉ ŠELMY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Znaky:</a:t>
            </a:r>
            <a:r>
              <a:rPr lang="cs-CZ" sz="4500" dirty="0" smtClean="0"/>
              <a:t> masožravci, kořist štvou, nezatažitelné drápy, vytrvalost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Druhy:</a:t>
            </a:r>
            <a:r>
              <a:rPr lang="cs-CZ" sz="4500" dirty="0" smtClean="0"/>
              <a:t> vlk obecný, liška obecná ( přenáší smrtelnou virovou nemoc vzteklinu)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smtClean="0"/>
              <a:t>U některých druhů došlo k domestikaci = zdomácnění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b="1" dirty="0" smtClean="0"/>
              <a:t>B/ KOČKOVITÉ ŠELMY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Znaky:</a:t>
            </a:r>
            <a:r>
              <a:rPr lang="cs-CZ" sz="4500" dirty="0" smtClean="0"/>
              <a:t> rychlí běžci, zatažitelné drápy, kulatá hlava s velkýma očima, loví skokem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Druhy</a:t>
            </a:r>
            <a:r>
              <a:rPr lang="cs-CZ" sz="4500" dirty="0" smtClean="0"/>
              <a:t>: rys ostrovid, kočka divoká, lev pustinný, tygr, levhart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err="1" smtClean="0"/>
              <a:t>Reintrodukce</a:t>
            </a:r>
            <a:r>
              <a:rPr lang="cs-CZ" sz="4500" dirty="0" smtClean="0"/>
              <a:t> = </a:t>
            </a:r>
            <a:r>
              <a:rPr lang="cs-CZ" sz="4500" dirty="0" err="1" smtClean="0"/>
              <a:t>znovuvysazení</a:t>
            </a:r>
            <a:r>
              <a:rPr lang="cs-CZ" sz="4500" dirty="0" smtClean="0"/>
              <a:t>  organismu do přírody př. Rys  - Šumava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b="1" dirty="0" smtClean="0"/>
              <a:t>C/ LASICOVITÉ ŠELMY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Znaky: </a:t>
            </a:r>
            <a:r>
              <a:rPr lang="cs-CZ" sz="4500" dirty="0" smtClean="0"/>
              <a:t>nezatažitelné drápy, pachové žlázy, protáhlé štíhlé tělo  + krátké nohy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Druhy:</a:t>
            </a:r>
            <a:r>
              <a:rPr lang="cs-CZ" sz="4500" dirty="0" smtClean="0"/>
              <a:t> lasice kolčava, lasice hranostaj, kuna lesní a skalní, tchoř tmavý, jezevec lesní, vydra říční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b="1" dirty="0" smtClean="0"/>
              <a:t>D/  MEDVĚDOVITÉ ŠELMY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Znaky</a:t>
            </a:r>
            <a:r>
              <a:rPr lang="cs-CZ" sz="4500" dirty="0" smtClean="0"/>
              <a:t>: všežravci, zavalité tělo, končetiny = tlapy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u="sng" dirty="0" smtClean="0"/>
              <a:t>Druhy:</a:t>
            </a:r>
            <a:r>
              <a:rPr lang="cs-CZ" sz="4500" dirty="0" smtClean="0"/>
              <a:t> medvěd lední (žije jen na Arktidě a v Kanadě) , medvěd hnědý (</a:t>
            </a:r>
            <a:r>
              <a:rPr lang="cs-CZ" sz="4500" dirty="0" err="1" smtClean="0"/>
              <a:t>reintrodukce</a:t>
            </a:r>
            <a:r>
              <a:rPr lang="cs-CZ" sz="4500" dirty="0" smtClean="0"/>
              <a:t> – Jeseníky, Beskydy), panda velká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smtClean="0"/>
              <a:t>(její silueta je znakem mezinárodní organizace WWF)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smtClean="0"/>
              <a:t>Ohrožené druhy šelem: rys ostrovid, kočka divoká, vydra říční, medvěd hnědý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Obrázky použité v prezentaci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429</Words>
  <Application>Microsoft Office PowerPoint</Application>
  <PresentationFormat>On-screen Show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Snímek 1</vt:lpstr>
      <vt:lpstr>třída : SAVCI</vt:lpstr>
      <vt:lpstr>CHARAKTERISTIKA ŠELEM:</vt:lpstr>
      <vt:lpstr>CHARAKTERISTIKA PSOVITÝCH ŠELEM</vt:lpstr>
      <vt:lpstr>CHARAKTERISTIKA KOČKOVITÝCH ŠELEM</vt:lpstr>
      <vt:lpstr>CHARAKTERISTIKA LASICOVITÝCH ŠELEM</vt:lpstr>
      <vt:lpstr>CHARAKTERISTIKA MEDVĚDOVITÝCH ŠELEM</vt:lpstr>
      <vt:lpstr>Ohrožené druhy šelem:</vt:lpstr>
      <vt:lpstr>Snímek 9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DUM</cp:lastModifiedBy>
  <cp:revision>9</cp:revision>
  <dcterms:modified xsi:type="dcterms:W3CDTF">2013-07-03T19:39:35Z</dcterms:modified>
</cp:coreProperties>
</file>