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krtek evropský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E7BA76-D632-48E0-A32A-279EDE15D45A}" type="presOf" srcId="{C6739D9C-81BE-4A6D-9690-B77AFCEEBCBF}" destId="{D0EF7B81-4043-4770-9D32-569CA3A02A6A}" srcOrd="0" destOrd="0" presId="urn:microsoft.com/office/officeart/2005/8/layout/process1"/>
    <dgm:cxn modelId="{C88F634A-0A9A-43A8-AFB8-41D0210FA072}" type="presOf" srcId="{0423888A-45DD-423F-9242-407F4C1977F9}" destId="{ECD4F117-EB62-47A7-9B43-8E4C5760E899}" srcOrd="0" destOrd="0" presId="urn:microsoft.com/office/officeart/2005/8/layout/process1"/>
    <dgm:cxn modelId="{707B29C3-36B4-4E82-9597-6DA05693BF55}" type="presOf" srcId="{9B3E795E-ADED-4FF5-BAAB-A1F1D20009D8}" destId="{B472B81B-730E-4A46-9AF5-E7B16BFE65B6}" srcOrd="0" destOrd="0" presId="urn:microsoft.com/office/officeart/2005/8/layout/process1"/>
    <dgm:cxn modelId="{E6EC2AAE-22AA-4304-8D9E-9CEA5FE8568F}" type="presOf" srcId="{5D2140D4-6A38-4D8A-A164-5BD897AAE195}" destId="{031695D9-F175-484C-A7ED-4D9240535836}" srcOrd="0" destOrd="0" presId="urn:microsoft.com/office/officeart/2005/8/layout/process1"/>
    <dgm:cxn modelId="{2D129C5F-F855-4ABE-B17B-9C3846E4A05A}" type="presOf" srcId="{0A759B23-5586-4F54-8BFD-E8098D30E707}" destId="{E805C27D-739B-465E-B7C0-AD45A34E362B}" srcOrd="0" destOrd="0" presId="urn:microsoft.com/office/officeart/2005/8/layout/process1"/>
    <dgm:cxn modelId="{22EA878C-2C10-414A-9879-8EA6E4FCD415}" type="presOf" srcId="{C6739D9C-81BE-4A6D-9690-B77AFCEEBCBF}" destId="{E108C83B-D23A-44A6-96CD-36B48AE5762F}" srcOrd="1" destOrd="0" presId="urn:microsoft.com/office/officeart/2005/8/layout/process1"/>
    <dgm:cxn modelId="{E07141CA-1748-435F-BA63-99B3F6B223A2}" type="presOf" srcId="{CA3C0E03-88D6-4360-B272-5E18777B8BC5}" destId="{CF152B9D-AACD-4069-8F7B-D38ADEFDEB48}" srcOrd="0" destOrd="0" presId="urn:microsoft.com/office/officeart/2005/8/layout/process1"/>
    <dgm:cxn modelId="{63F226E7-9326-40DA-9F46-C76CC1442792}" type="presOf" srcId="{0423888A-45DD-423F-9242-407F4C1977F9}" destId="{F31C99F8-9109-45EE-833F-13D551021F71}" srcOrd="1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653B4A08-C028-4A9D-8E2B-57C74B4543CE}" type="presParOf" srcId="{031695D9-F175-484C-A7ED-4D9240535836}" destId="{E805C27D-739B-465E-B7C0-AD45A34E362B}" srcOrd="0" destOrd="0" presId="urn:microsoft.com/office/officeart/2005/8/layout/process1"/>
    <dgm:cxn modelId="{CF493737-561F-4A7B-AF2B-F8FB6E359762}" type="presParOf" srcId="{031695D9-F175-484C-A7ED-4D9240535836}" destId="{D0EF7B81-4043-4770-9D32-569CA3A02A6A}" srcOrd="1" destOrd="0" presId="urn:microsoft.com/office/officeart/2005/8/layout/process1"/>
    <dgm:cxn modelId="{4EE3FF84-BC28-4CBD-9044-26025F079294}" type="presParOf" srcId="{D0EF7B81-4043-4770-9D32-569CA3A02A6A}" destId="{E108C83B-D23A-44A6-96CD-36B48AE5762F}" srcOrd="0" destOrd="0" presId="urn:microsoft.com/office/officeart/2005/8/layout/process1"/>
    <dgm:cxn modelId="{576395B9-354A-4428-A432-2CE7546B0CAF}" type="presParOf" srcId="{031695D9-F175-484C-A7ED-4D9240535836}" destId="{CF152B9D-AACD-4069-8F7B-D38ADEFDEB48}" srcOrd="2" destOrd="0" presId="urn:microsoft.com/office/officeart/2005/8/layout/process1"/>
    <dgm:cxn modelId="{91A2353A-04EE-4C93-977D-407AEE468AC5}" type="presParOf" srcId="{031695D9-F175-484C-A7ED-4D9240535836}" destId="{ECD4F117-EB62-47A7-9B43-8E4C5760E899}" srcOrd="3" destOrd="0" presId="urn:microsoft.com/office/officeart/2005/8/layout/process1"/>
    <dgm:cxn modelId="{FE212EC9-13BD-42E1-80EA-FA229990D5ED}" type="presParOf" srcId="{ECD4F117-EB62-47A7-9B43-8E4C5760E899}" destId="{F31C99F8-9109-45EE-833F-13D551021F71}" srcOrd="0" destOrd="0" presId="urn:microsoft.com/office/officeart/2005/8/layout/process1"/>
    <dgm:cxn modelId="{D2B2D7EE-C313-4CC7-A7C1-CDD1EB446D50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netopýr velký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5782671F-553C-4972-9566-3AF017B4A9DC}" type="presOf" srcId="{0423888A-45DD-423F-9242-407F4C1977F9}" destId="{F31C99F8-9109-45EE-833F-13D551021F71}" srcOrd="1" destOrd="0" presId="urn:microsoft.com/office/officeart/2005/8/layout/process1"/>
    <dgm:cxn modelId="{1A06505A-5F5A-47B3-B033-49FC43F81E0B}" type="presOf" srcId="{5D2140D4-6A38-4D8A-A164-5BD897AAE195}" destId="{031695D9-F175-484C-A7ED-4D9240535836}" srcOrd="0" destOrd="0" presId="urn:microsoft.com/office/officeart/2005/8/layout/process1"/>
    <dgm:cxn modelId="{AF97AF4F-26D3-48B4-91F4-E091A413FE6F}" type="presOf" srcId="{C6739D9C-81BE-4A6D-9690-B77AFCEEBCBF}" destId="{E108C83B-D23A-44A6-96CD-36B48AE5762F}" srcOrd="1" destOrd="0" presId="urn:microsoft.com/office/officeart/2005/8/layout/process1"/>
    <dgm:cxn modelId="{95678BCB-05A3-461C-952D-095B57EDD911}" type="presOf" srcId="{0A759B23-5586-4F54-8BFD-E8098D30E707}" destId="{E805C27D-739B-465E-B7C0-AD45A34E362B}" srcOrd="0" destOrd="0" presId="urn:microsoft.com/office/officeart/2005/8/layout/process1"/>
    <dgm:cxn modelId="{0C9C45E0-2FED-49F4-A7E4-7C48CBC40DFA}" type="presOf" srcId="{C6739D9C-81BE-4A6D-9690-B77AFCEEBCBF}" destId="{D0EF7B81-4043-4770-9D32-569CA3A02A6A}" srcOrd="0" destOrd="0" presId="urn:microsoft.com/office/officeart/2005/8/layout/process1"/>
    <dgm:cxn modelId="{489EE10F-8238-4543-80D2-7D3DB1101FAE}" type="presOf" srcId="{9B3E795E-ADED-4FF5-BAAB-A1F1D20009D8}" destId="{B472B81B-730E-4A46-9AF5-E7B16BFE65B6}" srcOrd="0" destOrd="0" presId="urn:microsoft.com/office/officeart/2005/8/layout/process1"/>
    <dgm:cxn modelId="{696322A6-CC38-4475-8EB9-817379630B22}" type="presOf" srcId="{0423888A-45DD-423F-9242-407F4C1977F9}" destId="{ECD4F117-EB62-47A7-9B43-8E4C5760E899}" srcOrd="0" destOrd="0" presId="urn:microsoft.com/office/officeart/2005/8/layout/process1"/>
    <dgm:cxn modelId="{91823758-1239-47E7-835C-B385F5910D4F}" type="presOf" srcId="{CA3C0E03-88D6-4360-B272-5E18777B8BC5}" destId="{CF152B9D-AACD-4069-8F7B-D38ADEFDEB48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C874DF96-FD7F-4CF7-8A9A-AA1EA008B257}" type="presParOf" srcId="{031695D9-F175-484C-A7ED-4D9240535836}" destId="{E805C27D-739B-465E-B7C0-AD45A34E362B}" srcOrd="0" destOrd="0" presId="urn:microsoft.com/office/officeart/2005/8/layout/process1"/>
    <dgm:cxn modelId="{086F1D98-84CE-4768-B2E7-715BB873BDF9}" type="presParOf" srcId="{031695D9-F175-484C-A7ED-4D9240535836}" destId="{D0EF7B81-4043-4770-9D32-569CA3A02A6A}" srcOrd="1" destOrd="0" presId="urn:microsoft.com/office/officeart/2005/8/layout/process1"/>
    <dgm:cxn modelId="{601A93C7-49CD-4C54-8BA6-1829C8B9AB90}" type="presParOf" srcId="{D0EF7B81-4043-4770-9D32-569CA3A02A6A}" destId="{E108C83B-D23A-44A6-96CD-36B48AE5762F}" srcOrd="0" destOrd="0" presId="urn:microsoft.com/office/officeart/2005/8/layout/process1"/>
    <dgm:cxn modelId="{E3EB8738-F4C0-493B-A682-B5CA7B20C489}" type="presParOf" srcId="{031695D9-F175-484C-A7ED-4D9240535836}" destId="{CF152B9D-AACD-4069-8F7B-D38ADEFDEB48}" srcOrd="2" destOrd="0" presId="urn:microsoft.com/office/officeart/2005/8/layout/process1"/>
    <dgm:cxn modelId="{CE65A349-B7A9-41CD-8FFB-9D4EA5CEAAD0}" type="presParOf" srcId="{031695D9-F175-484C-A7ED-4D9240535836}" destId="{ECD4F117-EB62-47A7-9B43-8E4C5760E899}" srcOrd="3" destOrd="0" presId="urn:microsoft.com/office/officeart/2005/8/layout/process1"/>
    <dgm:cxn modelId="{419BBCC6-E5BC-41C2-B530-D7593B7ABD68}" type="presParOf" srcId="{ECD4F117-EB62-47A7-9B43-8E4C5760E899}" destId="{F31C99F8-9109-45EE-833F-13D551021F71}" srcOrd="0" destOrd="0" presId="urn:microsoft.com/office/officeart/2005/8/layout/process1"/>
    <dgm:cxn modelId="{FEE76A05-9DE9-4C6A-B22F-31DE26E07AC4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potkan obecný 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FB928E-28E7-4A32-9A9D-14A57C9D4D39}" type="presOf" srcId="{0423888A-45DD-423F-9242-407F4C1977F9}" destId="{F31C99F8-9109-45EE-833F-13D551021F71}" srcOrd="1" destOrd="0" presId="urn:microsoft.com/office/officeart/2005/8/layout/process1"/>
    <dgm:cxn modelId="{DBA91EF4-D02D-4C89-B82F-2E81B5B992D3}" type="presOf" srcId="{CA3C0E03-88D6-4360-B272-5E18777B8BC5}" destId="{CF152B9D-AACD-4069-8F7B-D38ADEFDEB48}" srcOrd="0" destOrd="0" presId="urn:microsoft.com/office/officeart/2005/8/layout/process1"/>
    <dgm:cxn modelId="{776D9E46-FE22-4390-A6E6-7AA1E82DEF64}" type="presOf" srcId="{C6739D9C-81BE-4A6D-9690-B77AFCEEBCBF}" destId="{E108C83B-D23A-44A6-96CD-36B48AE5762F}" srcOrd="1" destOrd="0" presId="urn:microsoft.com/office/officeart/2005/8/layout/process1"/>
    <dgm:cxn modelId="{56F13C73-9CC2-4B7D-9AA4-633787F3B9EB}" type="presOf" srcId="{9B3E795E-ADED-4FF5-BAAB-A1F1D20009D8}" destId="{B472B81B-730E-4A46-9AF5-E7B16BFE65B6}" srcOrd="0" destOrd="0" presId="urn:microsoft.com/office/officeart/2005/8/layout/process1"/>
    <dgm:cxn modelId="{7BDFE030-DE2A-4371-8FC2-8E12C4722EF8}" type="presOf" srcId="{0423888A-45DD-423F-9242-407F4C1977F9}" destId="{ECD4F117-EB62-47A7-9B43-8E4C5760E899}" srcOrd="0" destOrd="0" presId="urn:microsoft.com/office/officeart/2005/8/layout/process1"/>
    <dgm:cxn modelId="{5FAE04B6-F018-4344-9969-685148FA54AE}" type="presOf" srcId="{5D2140D4-6A38-4D8A-A164-5BD897AAE195}" destId="{031695D9-F175-484C-A7ED-4D9240535836}" srcOrd="0" destOrd="0" presId="urn:microsoft.com/office/officeart/2005/8/layout/process1"/>
    <dgm:cxn modelId="{C0DAC1D7-F299-4E52-8E22-F02DB78C061F}" type="presOf" srcId="{0A759B23-5586-4F54-8BFD-E8098D30E707}" destId="{E805C27D-739B-465E-B7C0-AD45A34E362B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767DA525-AB1C-4E9A-835B-F0FD4641FC20}" type="presOf" srcId="{C6739D9C-81BE-4A6D-9690-B77AFCEEBCBF}" destId="{D0EF7B81-4043-4770-9D32-569CA3A02A6A}" srcOrd="0" destOrd="0" presId="urn:microsoft.com/office/officeart/2005/8/layout/process1"/>
    <dgm:cxn modelId="{4F0E6909-EDCE-4AAB-8324-7E732A6A0EB4}" type="presParOf" srcId="{031695D9-F175-484C-A7ED-4D9240535836}" destId="{E805C27D-739B-465E-B7C0-AD45A34E362B}" srcOrd="0" destOrd="0" presId="urn:microsoft.com/office/officeart/2005/8/layout/process1"/>
    <dgm:cxn modelId="{FDE5DE19-EA53-4A28-9257-C023F3512159}" type="presParOf" srcId="{031695D9-F175-484C-A7ED-4D9240535836}" destId="{D0EF7B81-4043-4770-9D32-569CA3A02A6A}" srcOrd="1" destOrd="0" presId="urn:microsoft.com/office/officeart/2005/8/layout/process1"/>
    <dgm:cxn modelId="{690182AC-6859-4DB2-A84D-660D71C43805}" type="presParOf" srcId="{D0EF7B81-4043-4770-9D32-569CA3A02A6A}" destId="{E108C83B-D23A-44A6-96CD-36B48AE5762F}" srcOrd="0" destOrd="0" presId="urn:microsoft.com/office/officeart/2005/8/layout/process1"/>
    <dgm:cxn modelId="{79249A27-EAFE-49AF-8CB2-9DB636FF1FF9}" type="presParOf" srcId="{031695D9-F175-484C-A7ED-4D9240535836}" destId="{CF152B9D-AACD-4069-8F7B-D38ADEFDEB48}" srcOrd="2" destOrd="0" presId="urn:microsoft.com/office/officeart/2005/8/layout/process1"/>
    <dgm:cxn modelId="{0F681D52-AB9B-4EC2-B293-714D6CAD267A}" type="presParOf" srcId="{031695D9-F175-484C-A7ED-4D9240535836}" destId="{ECD4F117-EB62-47A7-9B43-8E4C5760E899}" srcOrd="3" destOrd="0" presId="urn:microsoft.com/office/officeart/2005/8/layout/process1"/>
    <dgm:cxn modelId="{5A2F77B5-2CB2-4E5E-A9F9-38DE7098E369}" type="presParOf" srcId="{ECD4F117-EB62-47A7-9B43-8E4C5760E899}" destId="{F31C99F8-9109-45EE-833F-13D551021F71}" srcOrd="0" destOrd="0" presId="urn:microsoft.com/office/officeart/2005/8/layout/process1"/>
    <dgm:cxn modelId="{36434C30-396A-4A52-AF1E-04B7DAB46514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hmyzožravci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4B0BC9D9-321E-415A-A2B2-1E6A6B51736E}" type="presOf" srcId="{5D2140D4-6A38-4D8A-A164-5BD897AAE195}" destId="{031695D9-F175-484C-A7ED-4D9240535836}" srcOrd="0" destOrd="0" presId="urn:microsoft.com/office/officeart/2005/8/layout/process1"/>
    <dgm:cxn modelId="{BA515591-66D3-42FD-BB1C-5167D66C1B68}" type="presOf" srcId="{0A759B23-5586-4F54-8BFD-E8098D30E707}" destId="{E805C27D-739B-465E-B7C0-AD45A34E362B}" srcOrd="0" destOrd="0" presId="urn:microsoft.com/office/officeart/2005/8/layout/process1"/>
    <dgm:cxn modelId="{3F0AD4AC-04CD-4826-8B3D-17792FEE8F70}" type="presOf" srcId="{0423888A-45DD-423F-9242-407F4C1977F9}" destId="{F31C99F8-9109-45EE-833F-13D551021F71}" srcOrd="1" destOrd="0" presId="urn:microsoft.com/office/officeart/2005/8/layout/process1"/>
    <dgm:cxn modelId="{162A0004-BEBA-4E54-8349-37C4A1D20411}" type="presOf" srcId="{C6739D9C-81BE-4A6D-9690-B77AFCEEBCBF}" destId="{E108C83B-D23A-44A6-96CD-36B48AE5762F}" srcOrd="1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D061D580-22A6-416A-A5A7-A473D2CEA48B}" type="presOf" srcId="{9B3E795E-ADED-4FF5-BAAB-A1F1D20009D8}" destId="{B472B81B-730E-4A46-9AF5-E7B16BFE65B6}" srcOrd="0" destOrd="0" presId="urn:microsoft.com/office/officeart/2005/8/layout/process1"/>
    <dgm:cxn modelId="{7B6EB74D-1CC9-4FE3-B0E9-FC640E1E764D}" type="presOf" srcId="{CA3C0E03-88D6-4360-B272-5E18777B8BC5}" destId="{CF152B9D-AACD-4069-8F7B-D38ADEFDEB48}" srcOrd="0" destOrd="0" presId="urn:microsoft.com/office/officeart/2005/8/layout/process1"/>
    <dgm:cxn modelId="{3907E622-0B83-4EE3-9DE0-2B3B8B45C0DF}" type="presOf" srcId="{0423888A-45DD-423F-9242-407F4C1977F9}" destId="{ECD4F117-EB62-47A7-9B43-8E4C5760E899}" srcOrd="0" destOrd="0" presId="urn:microsoft.com/office/officeart/2005/8/layout/process1"/>
    <dgm:cxn modelId="{5FEA9871-BFCF-4EA7-84F4-A2271A4F3CF8}" type="presOf" srcId="{C6739D9C-81BE-4A6D-9690-B77AFCEEBCBF}" destId="{D0EF7B81-4043-4770-9D32-569CA3A02A6A}" srcOrd="0" destOrd="0" presId="urn:microsoft.com/office/officeart/2005/8/layout/process1"/>
    <dgm:cxn modelId="{C2907C6F-CE91-4537-89F8-D1AD5FCE232B}" type="presParOf" srcId="{031695D9-F175-484C-A7ED-4D9240535836}" destId="{E805C27D-739B-465E-B7C0-AD45A34E362B}" srcOrd="0" destOrd="0" presId="urn:microsoft.com/office/officeart/2005/8/layout/process1"/>
    <dgm:cxn modelId="{D58E576D-85CB-4369-8EBA-4EBD558BC9F2}" type="presParOf" srcId="{031695D9-F175-484C-A7ED-4D9240535836}" destId="{D0EF7B81-4043-4770-9D32-569CA3A02A6A}" srcOrd="1" destOrd="0" presId="urn:microsoft.com/office/officeart/2005/8/layout/process1"/>
    <dgm:cxn modelId="{585657E7-A3B6-43F2-BB06-CEAFECDC0F83}" type="presParOf" srcId="{D0EF7B81-4043-4770-9D32-569CA3A02A6A}" destId="{E108C83B-D23A-44A6-96CD-36B48AE5762F}" srcOrd="0" destOrd="0" presId="urn:microsoft.com/office/officeart/2005/8/layout/process1"/>
    <dgm:cxn modelId="{9D9BF342-253B-4387-B889-E0DD7EE4F1FA}" type="presParOf" srcId="{031695D9-F175-484C-A7ED-4D9240535836}" destId="{CF152B9D-AACD-4069-8F7B-D38ADEFDEB48}" srcOrd="2" destOrd="0" presId="urn:microsoft.com/office/officeart/2005/8/layout/process1"/>
    <dgm:cxn modelId="{44C74630-CBAE-4DD2-830C-E46C0BF93D2A}" type="presParOf" srcId="{031695D9-F175-484C-A7ED-4D9240535836}" destId="{ECD4F117-EB62-47A7-9B43-8E4C5760E899}" srcOrd="3" destOrd="0" presId="urn:microsoft.com/office/officeart/2005/8/layout/process1"/>
    <dgm:cxn modelId="{1C751E87-9D19-4182-A889-32D6F966CE20}" type="presParOf" srcId="{ECD4F117-EB62-47A7-9B43-8E4C5760E899}" destId="{F31C99F8-9109-45EE-833F-13D551021F71}" srcOrd="0" destOrd="0" presId="urn:microsoft.com/office/officeart/2005/8/layout/process1"/>
    <dgm:cxn modelId="{DEB25949-2180-44DD-B7DD-00A263B3DC6B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chudozubí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Y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E9A8EA-840B-41A1-BE97-0F98AABB832A}" type="presOf" srcId="{C6739D9C-81BE-4A6D-9690-B77AFCEEBCBF}" destId="{D0EF7B81-4043-4770-9D32-569CA3A02A6A}" srcOrd="0" destOrd="0" presId="urn:microsoft.com/office/officeart/2005/8/layout/process1"/>
    <dgm:cxn modelId="{39610D65-80C2-4A06-A706-9FC1BA8AB65D}" type="presOf" srcId="{CA3C0E03-88D6-4360-B272-5E18777B8BC5}" destId="{CF152B9D-AACD-4069-8F7B-D38ADEFDEB48}" srcOrd="0" destOrd="0" presId="urn:microsoft.com/office/officeart/2005/8/layout/process1"/>
    <dgm:cxn modelId="{8627B24C-5B8C-4D6F-A84B-683D7C1BD3DD}" type="presOf" srcId="{0423888A-45DD-423F-9242-407F4C1977F9}" destId="{F31C99F8-9109-45EE-833F-13D551021F71}" srcOrd="1" destOrd="0" presId="urn:microsoft.com/office/officeart/2005/8/layout/process1"/>
    <dgm:cxn modelId="{AD98C3BB-58C7-487F-938B-C81B6BC98AE0}" type="presOf" srcId="{0423888A-45DD-423F-9242-407F4C1977F9}" destId="{ECD4F117-EB62-47A7-9B43-8E4C5760E899}" srcOrd="0" destOrd="0" presId="urn:microsoft.com/office/officeart/2005/8/layout/process1"/>
    <dgm:cxn modelId="{5669EB67-2D81-4679-BB57-731056B524F9}" type="presOf" srcId="{9B3E795E-ADED-4FF5-BAAB-A1F1D20009D8}" destId="{B472B81B-730E-4A46-9AF5-E7B16BFE65B6}" srcOrd="0" destOrd="0" presId="urn:microsoft.com/office/officeart/2005/8/layout/process1"/>
    <dgm:cxn modelId="{CEA62AED-A53F-4126-B02E-A061E5DE765D}" type="presOf" srcId="{5D2140D4-6A38-4D8A-A164-5BD897AAE195}" destId="{031695D9-F175-484C-A7ED-4D9240535836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63337073-41D1-465C-B557-0A1DCAAABF5C}" type="presOf" srcId="{0A759B23-5586-4F54-8BFD-E8098D30E707}" destId="{E805C27D-739B-465E-B7C0-AD45A34E362B}" srcOrd="0" destOrd="0" presId="urn:microsoft.com/office/officeart/2005/8/layout/process1"/>
    <dgm:cxn modelId="{56B7302D-69F4-48B8-910D-6A049B5B6A4C}" type="presOf" srcId="{C6739D9C-81BE-4A6D-9690-B77AFCEEBCBF}" destId="{E108C83B-D23A-44A6-96CD-36B48AE5762F}" srcOrd="1" destOrd="0" presId="urn:microsoft.com/office/officeart/2005/8/layout/process1"/>
    <dgm:cxn modelId="{05533C60-1CD6-47F4-B45B-B43B900E40B7}" type="presParOf" srcId="{031695D9-F175-484C-A7ED-4D9240535836}" destId="{E805C27D-739B-465E-B7C0-AD45A34E362B}" srcOrd="0" destOrd="0" presId="urn:microsoft.com/office/officeart/2005/8/layout/process1"/>
    <dgm:cxn modelId="{D2750331-E0EB-4047-A0D4-506A6A1E84FA}" type="presParOf" srcId="{031695D9-F175-484C-A7ED-4D9240535836}" destId="{D0EF7B81-4043-4770-9D32-569CA3A02A6A}" srcOrd="1" destOrd="0" presId="urn:microsoft.com/office/officeart/2005/8/layout/process1"/>
    <dgm:cxn modelId="{6BAA2473-FAED-4089-9F71-C0D9B1AFDFB3}" type="presParOf" srcId="{D0EF7B81-4043-4770-9D32-569CA3A02A6A}" destId="{E108C83B-D23A-44A6-96CD-36B48AE5762F}" srcOrd="0" destOrd="0" presId="urn:microsoft.com/office/officeart/2005/8/layout/process1"/>
    <dgm:cxn modelId="{9133BD1E-0FA1-4CB7-B53F-02C7AE06C158}" type="presParOf" srcId="{031695D9-F175-484C-A7ED-4D9240535836}" destId="{CF152B9D-AACD-4069-8F7B-D38ADEFDEB48}" srcOrd="2" destOrd="0" presId="urn:microsoft.com/office/officeart/2005/8/layout/process1"/>
    <dgm:cxn modelId="{15FA003E-CAD3-4D00-ABD7-A383F6E6A9FA}" type="presParOf" srcId="{031695D9-F175-484C-A7ED-4D9240535836}" destId="{ECD4F117-EB62-47A7-9B43-8E4C5760E899}" srcOrd="3" destOrd="0" presId="urn:microsoft.com/office/officeart/2005/8/layout/process1"/>
    <dgm:cxn modelId="{61A1424A-E834-4644-97F1-8ABA85CFD9EE}" type="presParOf" srcId="{ECD4F117-EB62-47A7-9B43-8E4C5760E899}" destId="{F31C99F8-9109-45EE-833F-13D551021F71}" srcOrd="0" destOrd="0" presId="urn:microsoft.com/office/officeart/2005/8/layout/process1"/>
    <dgm:cxn modelId="{227F9623-049B-458B-A43C-32A020474A59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letouni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1EB743-AE9C-4E1E-A259-D82B62DE3A62}" type="presOf" srcId="{9B3E795E-ADED-4FF5-BAAB-A1F1D20009D8}" destId="{B472B81B-730E-4A46-9AF5-E7B16BFE65B6}" srcOrd="0" destOrd="0" presId="urn:microsoft.com/office/officeart/2005/8/layout/process1"/>
    <dgm:cxn modelId="{E885781B-D025-40F2-8B82-A8C8D65CA100}" type="presOf" srcId="{C6739D9C-81BE-4A6D-9690-B77AFCEEBCBF}" destId="{D0EF7B81-4043-4770-9D32-569CA3A02A6A}" srcOrd="0" destOrd="0" presId="urn:microsoft.com/office/officeart/2005/8/layout/process1"/>
    <dgm:cxn modelId="{7C0644AD-0132-4567-B084-485942CF3682}" type="presOf" srcId="{0423888A-45DD-423F-9242-407F4C1977F9}" destId="{F31C99F8-9109-45EE-833F-13D551021F71}" srcOrd="1" destOrd="0" presId="urn:microsoft.com/office/officeart/2005/8/layout/process1"/>
    <dgm:cxn modelId="{C1EB9088-691E-47BC-BA32-C0A89D25DFDB}" type="presOf" srcId="{0423888A-45DD-423F-9242-407F4C1977F9}" destId="{ECD4F117-EB62-47A7-9B43-8E4C5760E899}" srcOrd="0" destOrd="0" presId="urn:microsoft.com/office/officeart/2005/8/layout/process1"/>
    <dgm:cxn modelId="{CEBED65C-F2B2-4315-8226-1491CD876386}" type="presOf" srcId="{0A759B23-5586-4F54-8BFD-E8098D30E707}" destId="{E805C27D-739B-465E-B7C0-AD45A34E362B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AE6B56E0-8178-4E6D-BAD1-C29F4F167948}" type="presOf" srcId="{CA3C0E03-88D6-4360-B272-5E18777B8BC5}" destId="{CF152B9D-AACD-4069-8F7B-D38ADEFDEB48}" srcOrd="0" destOrd="0" presId="urn:microsoft.com/office/officeart/2005/8/layout/process1"/>
    <dgm:cxn modelId="{C7CD9951-00A0-4DE3-9870-B5D12E053518}" type="presOf" srcId="{C6739D9C-81BE-4A6D-9690-B77AFCEEBCBF}" destId="{E108C83B-D23A-44A6-96CD-36B48AE5762F}" srcOrd="1" destOrd="0" presId="urn:microsoft.com/office/officeart/2005/8/layout/process1"/>
    <dgm:cxn modelId="{11101599-5FA8-4123-9EA4-6EA3C0577211}" type="presOf" srcId="{5D2140D4-6A38-4D8A-A164-5BD897AAE195}" destId="{031695D9-F175-484C-A7ED-4D9240535836}" srcOrd="0" destOrd="0" presId="urn:microsoft.com/office/officeart/2005/8/layout/process1"/>
    <dgm:cxn modelId="{7CC6EB33-B50A-4A72-8EFC-418F48218351}" type="presParOf" srcId="{031695D9-F175-484C-A7ED-4D9240535836}" destId="{E805C27D-739B-465E-B7C0-AD45A34E362B}" srcOrd="0" destOrd="0" presId="urn:microsoft.com/office/officeart/2005/8/layout/process1"/>
    <dgm:cxn modelId="{CF6D746E-2BE5-44F1-B983-0BE0AA513B0C}" type="presParOf" srcId="{031695D9-F175-484C-A7ED-4D9240535836}" destId="{D0EF7B81-4043-4770-9D32-569CA3A02A6A}" srcOrd="1" destOrd="0" presId="urn:microsoft.com/office/officeart/2005/8/layout/process1"/>
    <dgm:cxn modelId="{E056B989-8CEE-42A2-82A6-C63D3DDC6CAE}" type="presParOf" srcId="{D0EF7B81-4043-4770-9D32-569CA3A02A6A}" destId="{E108C83B-D23A-44A6-96CD-36B48AE5762F}" srcOrd="0" destOrd="0" presId="urn:microsoft.com/office/officeart/2005/8/layout/process1"/>
    <dgm:cxn modelId="{A7BEF7F8-ACA6-4012-B508-37B5952A3BF8}" type="presParOf" srcId="{031695D9-F175-484C-A7ED-4D9240535836}" destId="{CF152B9D-AACD-4069-8F7B-D38ADEFDEB48}" srcOrd="2" destOrd="0" presId="urn:microsoft.com/office/officeart/2005/8/layout/process1"/>
    <dgm:cxn modelId="{ED69E962-91FD-4E87-85B5-4F51A470ADE5}" type="presParOf" srcId="{031695D9-F175-484C-A7ED-4D9240535836}" destId="{ECD4F117-EB62-47A7-9B43-8E4C5760E899}" srcOrd="3" destOrd="0" presId="urn:microsoft.com/office/officeart/2005/8/layout/process1"/>
    <dgm:cxn modelId="{3B5A9E5F-BC6D-45F2-86D0-087B8F941147}" type="presParOf" srcId="{ECD4F117-EB62-47A7-9B43-8E4C5760E899}" destId="{F31C99F8-9109-45EE-833F-13D551021F71}" srcOrd="0" destOrd="0" presId="urn:microsoft.com/office/officeart/2005/8/layout/process1"/>
    <dgm:cxn modelId="{74A41FE9-EEB7-4EF2-B538-8D7FF1889CDC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letouni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54818F8B-9A15-4E2A-97C3-4FEC10013233}" type="presOf" srcId="{CA3C0E03-88D6-4360-B272-5E18777B8BC5}" destId="{CF152B9D-AACD-4069-8F7B-D38ADEFDEB48}" srcOrd="0" destOrd="0" presId="urn:microsoft.com/office/officeart/2005/8/layout/process1"/>
    <dgm:cxn modelId="{0003F5EB-946E-4B5C-96C8-EEE11A7343B9}" type="presOf" srcId="{0423888A-45DD-423F-9242-407F4C1977F9}" destId="{F31C99F8-9109-45EE-833F-13D551021F71}" srcOrd="1" destOrd="0" presId="urn:microsoft.com/office/officeart/2005/8/layout/process1"/>
    <dgm:cxn modelId="{5D2BA466-78C8-4B5A-8C8B-74D72EFFAAAF}" type="presOf" srcId="{C6739D9C-81BE-4A6D-9690-B77AFCEEBCBF}" destId="{E108C83B-D23A-44A6-96CD-36B48AE5762F}" srcOrd="1" destOrd="0" presId="urn:microsoft.com/office/officeart/2005/8/layout/process1"/>
    <dgm:cxn modelId="{09E654A1-3D2E-4AA6-904B-77603CDA027E}" type="presOf" srcId="{0A759B23-5586-4F54-8BFD-E8098D30E707}" destId="{E805C27D-739B-465E-B7C0-AD45A34E362B}" srcOrd="0" destOrd="0" presId="urn:microsoft.com/office/officeart/2005/8/layout/process1"/>
    <dgm:cxn modelId="{F4C221E2-5E32-4B37-B143-50D2370FD58D}" type="presOf" srcId="{5D2140D4-6A38-4D8A-A164-5BD897AAE195}" destId="{031695D9-F175-484C-A7ED-4D9240535836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25A706EF-19D9-4680-9AD8-AF0A059A5C73}" type="presOf" srcId="{C6739D9C-81BE-4A6D-9690-B77AFCEEBCBF}" destId="{D0EF7B81-4043-4770-9D32-569CA3A02A6A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C6B595AA-B803-40A3-BEB7-DDFA0F5D6C11}" type="presOf" srcId="{9B3E795E-ADED-4FF5-BAAB-A1F1D20009D8}" destId="{B472B81B-730E-4A46-9AF5-E7B16BFE65B6}" srcOrd="0" destOrd="0" presId="urn:microsoft.com/office/officeart/2005/8/layout/process1"/>
    <dgm:cxn modelId="{81227206-435B-41A3-B41F-EAB3E9C6C1A9}" type="presOf" srcId="{0423888A-45DD-423F-9242-407F4C1977F9}" destId="{ECD4F117-EB62-47A7-9B43-8E4C5760E899}" srcOrd="0" destOrd="0" presId="urn:microsoft.com/office/officeart/2005/8/layout/process1"/>
    <dgm:cxn modelId="{B2DD133F-6F19-4049-A77B-B964A5DD5E6E}" type="presParOf" srcId="{031695D9-F175-484C-A7ED-4D9240535836}" destId="{E805C27D-739B-465E-B7C0-AD45A34E362B}" srcOrd="0" destOrd="0" presId="urn:microsoft.com/office/officeart/2005/8/layout/process1"/>
    <dgm:cxn modelId="{BB2CB903-DD54-4AED-A8B3-08FC03AF8536}" type="presParOf" srcId="{031695D9-F175-484C-A7ED-4D9240535836}" destId="{D0EF7B81-4043-4770-9D32-569CA3A02A6A}" srcOrd="1" destOrd="0" presId="urn:microsoft.com/office/officeart/2005/8/layout/process1"/>
    <dgm:cxn modelId="{A1E158F4-F94A-4352-9C0A-FDD575F38474}" type="presParOf" srcId="{D0EF7B81-4043-4770-9D32-569CA3A02A6A}" destId="{E108C83B-D23A-44A6-96CD-36B48AE5762F}" srcOrd="0" destOrd="0" presId="urn:microsoft.com/office/officeart/2005/8/layout/process1"/>
    <dgm:cxn modelId="{E453EFE9-C57D-4FC1-ADD4-59E60F9226C7}" type="presParOf" srcId="{031695D9-F175-484C-A7ED-4D9240535836}" destId="{CF152B9D-AACD-4069-8F7B-D38ADEFDEB48}" srcOrd="2" destOrd="0" presId="urn:microsoft.com/office/officeart/2005/8/layout/process1"/>
    <dgm:cxn modelId="{B7784292-5520-4EBB-9ABB-BD28686B4943}" type="presParOf" srcId="{031695D9-F175-484C-A7ED-4D9240535836}" destId="{ECD4F117-EB62-47A7-9B43-8E4C5760E899}" srcOrd="3" destOrd="0" presId="urn:microsoft.com/office/officeart/2005/8/layout/process1"/>
    <dgm:cxn modelId="{C784D3C2-D134-4B96-AEA7-7B9A03039437}" type="presParOf" srcId="{ECD4F117-EB62-47A7-9B43-8E4C5760E899}" destId="{F31C99F8-9109-45EE-833F-13D551021F71}" srcOrd="0" destOrd="0" presId="urn:microsoft.com/office/officeart/2005/8/layout/process1"/>
    <dgm:cxn modelId="{358FA52A-2E5B-4102-945D-2C7958EDDA03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zajíci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9762D542-B85C-4735-BA2B-649CA8C6A5A0}" type="presOf" srcId="{C6739D9C-81BE-4A6D-9690-B77AFCEEBCBF}" destId="{D0EF7B81-4043-4770-9D32-569CA3A02A6A}" srcOrd="0" destOrd="0" presId="urn:microsoft.com/office/officeart/2005/8/layout/process1"/>
    <dgm:cxn modelId="{3684CD83-4312-4D34-9368-29F5AAC09100}" type="presOf" srcId="{5D2140D4-6A38-4D8A-A164-5BD897AAE195}" destId="{031695D9-F175-484C-A7ED-4D9240535836}" srcOrd="0" destOrd="0" presId="urn:microsoft.com/office/officeart/2005/8/layout/process1"/>
    <dgm:cxn modelId="{82CA7C52-0B8C-44BE-AA22-3816CBBC3242}" type="presOf" srcId="{9B3E795E-ADED-4FF5-BAAB-A1F1D20009D8}" destId="{B472B81B-730E-4A46-9AF5-E7B16BFE65B6}" srcOrd="0" destOrd="0" presId="urn:microsoft.com/office/officeart/2005/8/layout/process1"/>
    <dgm:cxn modelId="{0B31F8BB-3ED4-470B-80EC-4F4668FD7F94}" type="presOf" srcId="{C6739D9C-81BE-4A6D-9690-B77AFCEEBCBF}" destId="{E108C83B-D23A-44A6-96CD-36B48AE5762F}" srcOrd="1" destOrd="0" presId="urn:microsoft.com/office/officeart/2005/8/layout/process1"/>
    <dgm:cxn modelId="{23D1EBC4-53B2-4DEA-A7F8-E8F170D7D2B5}" type="presOf" srcId="{0423888A-45DD-423F-9242-407F4C1977F9}" destId="{ECD4F117-EB62-47A7-9B43-8E4C5760E899}" srcOrd="0" destOrd="0" presId="urn:microsoft.com/office/officeart/2005/8/layout/process1"/>
    <dgm:cxn modelId="{05934BF2-D27C-4897-8A31-C84EEE282C91}" type="presOf" srcId="{0A759B23-5586-4F54-8BFD-E8098D30E707}" destId="{E805C27D-739B-465E-B7C0-AD45A34E362B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A0945254-0791-4F75-8824-5441E14A3DE5}" type="presOf" srcId="{0423888A-45DD-423F-9242-407F4C1977F9}" destId="{F31C99F8-9109-45EE-833F-13D551021F71}" srcOrd="1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6865D75A-72AF-4D48-9894-302A7D504A89}" type="presOf" srcId="{CA3C0E03-88D6-4360-B272-5E18777B8BC5}" destId="{CF152B9D-AACD-4069-8F7B-D38ADEFDEB48}" srcOrd="0" destOrd="0" presId="urn:microsoft.com/office/officeart/2005/8/layout/process1"/>
    <dgm:cxn modelId="{27C4381D-F04A-4ED9-8078-198F8DDAF204}" type="presParOf" srcId="{031695D9-F175-484C-A7ED-4D9240535836}" destId="{E805C27D-739B-465E-B7C0-AD45A34E362B}" srcOrd="0" destOrd="0" presId="urn:microsoft.com/office/officeart/2005/8/layout/process1"/>
    <dgm:cxn modelId="{A1A6744D-5FF1-4563-9DBC-37AD0724013A}" type="presParOf" srcId="{031695D9-F175-484C-A7ED-4D9240535836}" destId="{D0EF7B81-4043-4770-9D32-569CA3A02A6A}" srcOrd="1" destOrd="0" presId="urn:microsoft.com/office/officeart/2005/8/layout/process1"/>
    <dgm:cxn modelId="{00D9BE73-CF5E-4134-9DBA-3C630C1DAEB3}" type="presParOf" srcId="{D0EF7B81-4043-4770-9D32-569CA3A02A6A}" destId="{E108C83B-D23A-44A6-96CD-36B48AE5762F}" srcOrd="0" destOrd="0" presId="urn:microsoft.com/office/officeart/2005/8/layout/process1"/>
    <dgm:cxn modelId="{926AE014-C9E8-43F6-9AC6-11875CEF6233}" type="presParOf" srcId="{031695D9-F175-484C-A7ED-4D9240535836}" destId="{CF152B9D-AACD-4069-8F7B-D38ADEFDEB48}" srcOrd="2" destOrd="0" presId="urn:microsoft.com/office/officeart/2005/8/layout/process1"/>
    <dgm:cxn modelId="{4F70061C-8090-45F7-B0E3-E3E29E74D2FD}" type="presParOf" srcId="{031695D9-F175-484C-A7ED-4D9240535836}" destId="{ECD4F117-EB62-47A7-9B43-8E4C5760E899}" srcOrd="3" destOrd="0" presId="urn:microsoft.com/office/officeart/2005/8/layout/process1"/>
    <dgm:cxn modelId="{905B0859-5294-41F8-917F-B1F5964DA751}" type="presParOf" srcId="{ECD4F117-EB62-47A7-9B43-8E4C5760E899}" destId="{F31C99F8-9109-45EE-833F-13D551021F71}" srcOrd="0" destOrd="0" presId="urn:microsoft.com/office/officeart/2005/8/layout/process1"/>
    <dgm:cxn modelId="{9D3BCD5A-EEE1-4105-AF6B-137DDB176F70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hmyzožravci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2B7C47-EBFC-4883-88D7-5EE3F295C367}" type="presOf" srcId="{9B3E795E-ADED-4FF5-BAAB-A1F1D20009D8}" destId="{B472B81B-730E-4A46-9AF5-E7B16BFE65B6}" srcOrd="0" destOrd="0" presId="urn:microsoft.com/office/officeart/2005/8/layout/process1"/>
    <dgm:cxn modelId="{2F09455F-54A9-47E6-BF18-447C1B197C4F}" type="presOf" srcId="{C6739D9C-81BE-4A6D-9690-B77AFCEEBCBF}" destId="{D0EF7B81-4043-4770-9D32-569CA3A02A6A}" srcOrd="0" destOrd="0" presId="urn:microsoft.com/office/officeart/2005/8/layout/process1"/>
    <dgm:cxn modelId="{B47335CC-9D43-442B-A44C-3C56B6438D52}" type="presOf" srcId="{0423888A-45DD-423F-9242-407F4C1977F9}" destId="{ECD4F117-EB62-47A7-9B43-8E4C5760E899}" srcOrd="0" destOrd="0" presId="urn:microsoft.com/office/officeart/2005/8/layout/process1"/>
    <dgm:cxn modelId="{F3976CA4-59E9-4408-9ED5-4FD07F77EF09}" type="presOf" srcId="{CA3C0E03-88D6-4360-B272-5E18777B8BC5}" destId="{CF152B9D-AACD-4069-8F7B-D38ADEFDEB48}" srcOrd="0" destOrd="0" presId="urn:microsoft.com/office/officeart/2005/8/layout/process1"/>
    <dgm:cxn modelId="{5C894BC5-D5C9-4747-9B7C-5509D0998285}" type="presOf" srcId="{5D2140D4-6A38-4D8A-A164-5BD897AAE195}" destId="{031695D9-F175-484C-A7ED-4D9240535836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57C886CC-75D4-4CBA-806D-228878098949}" type="presOf" srcId="{C6739D9C-81BE-4A6D-9690-B77AFCEEBCBF}" destId="{E108C83B-D23A-44A6-96CD-36B48AE5762F}" srcOrd="1" destOrd="0" presId="urn:microsoft.com/office/officeart/2005/8/layout/process1"/>
    <dgm:cxn modelId="{50BF4EA0-CAFB-45C6-BE10-4E432B9D1E1F}" type="presOf" srcId="{0423888A-45DD-423F-9242-407F4C1977F9}" destId="{F31C99F8-9109-45EE-833F-13D551021F71}" srcOrd="1" destOrd="0" presId="urn:microsoft.com/office/officeart/2005/8/layout/process1"/>
    <dgm:cxn modelId="{1E799285-9E2D-44F0-8B9A-826F6DD44958}" type="presOf" srcId="{0A759B23-5586-4F54-8BFD-E8098D30E707}" destId="{E805C27D-739B-465E-B7C0-AD45A34E362B}" srcOrd="0" destOrd="0" presId="urn:microsoft.com/office/officeart/2005/8/layout/process1"/>
    <dgm:cxn modelId="{47F1CA2C-6CEA-4EDC-8866-ED07F1F2100C}" type="presParOf" srcId="{031695D9-F175-484C-A7ED-4D9240535836}" destId="{E805C27D-739B-465E-B7C0-AD45A34E362B}" srcOrd="0" destOrd="0" presId="urn:microsoft.com/office/officeart/2005/8/layout/process1"/>
    <dgm:cxn modelId="{5D2F6AF8-24CC-4C68-8C1C-93DFA4A28973}" type="presParOf" srcId="{031695D9-F175-484C-A7ED-4D9240535836}" destId="{D0EF7B81-4043-4770-9D32-569CA3A02A6A}" srcOrd="1" destOrd="0" presId="urn:microsoft.com/office/officeart/2005/8/layout/process1"/>
    <dgm:cxn modelId="{639F5A74-87BC-497D-BCE8-28A8967716E0}" type="presParOf" srcId="{D0EF7B81-4043-4770-9D32-569CA3A02A6A}" destId="{E108C83B-D23A-44A6-96CD-36B48AE5762F}" srcOrd="0" destOrd="0" presId="urn:microsoft.com/office/officeart/2005/8/layout/process1"/>
    <dgm:cxn modelId="{64DC561E-47EB-4600-95A7-B76C4D9B312A}" type="presParOf" srcId="{031695D9-F175-484C-A7ED-4D9240535836}" destId="{CF152B9D-AACD-4069-8F7B-D38ADEFDEB48}" srcOrd="2" destOrd="0" presId="urn:microsoft.com/office/officeart/2005/8/layout/process1"/>
    <dgm:cxn modelId="{77C2063A-DA44-4423-B4B6-71DA5BC3CCB2}" type="presParOf" srcId="{031695D9-F175-484C-A7ED-4D9240535836}" destId="{ECD4F117-EB62-47A7-9B43-8E4C5760E899}" srcOrd="3" destOrd="0" presId="urn:microsoft.com/office/officeart/2005/8/layout/process1"/>
    <dgm:cxn modelId="{FF25671B-81DE-4A76-9F07-F862F5776B5E}" type="presParOf" srcId="{ECD4F117-EB62-47A7-9B43-8E4C5760E899}" destId="{F31C99F8-9109-45EE-833F-13D551021F71}" srcOrd="0" destOrd="0" presId="urn:microsoft.com/office/officeart/2005/8/layout/process1"/>
    <dgm:cxn modelId="{9AFAD192-75F7-4D52-91B3-7C771C1D60AE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krysa obecná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34DBFD-2FC9-4F57-8C4F-54A3EC3F846E}" type="presOf" srcId="{5D2140D4-6A38-4D8A-A164-5BD897AAE195}" destId="{031695D9-F175-484C-A7ED-4D9240535836}" srcOrd="0" destOrd="0" presId="urn:microsoft.com/office/officeart/2005/8/layout/process1"/>
    <dgm:cxn modelId="{7B062A40-2497-4B23-8EE9-89E7615B65A6}" type="presOf" srcId="{CA3C0E03-88D6-4360-B272-5E18777B8BC5}" destId="{CF152B9D-AACD-4069-8F7B-D38ADEFDEB48}" srcOrd="0" destOrd="0" presId="urn:microsoft.com/office/officeart/2005/8/layout/process1"/>
    <dgm:cxn modelId="{0A168648-76A9-4E9C-A098-33096C36013E}" type="presOf" srcId="{0423888A-45DD-423F-9242-407F4C1977F9}" destId="{F31C99F8-9109-45EE-833F-13D551021F71}" srcOrd="1" destOrd="0" presId="urn:microsoft.com/office/officeart/2005/8/layout/process1"/>
    <dgm:cxn modelId="{9E1A10BE-FBF6-4C5C-838E-0665292D8C1C}" type="presOf" srcId="{C6739D9C-81BE-4A6D-9690-B77AFCEEBCBF}" destId="{E108C83B-D23A-44A6-96CD-36B48AE5762F}" srcOrd="1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2603737C-ED18-401B-B792-38D36196193E}" type="presOf" srcId="{0A759B23-5586-4F54-8BFD-E8098D30E707}" destId="{E805C27D-739B-465E-B7C0-AD45A34E362B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775916F3-8B11-401B-929A-A2CA8D2F93EC}" type="presOf" srcId="{0423888A-45DD-423F-9242-407F4C1977F9}" destId="{ECD4F117-EB62-47A7-9B43-8E4C5760E899}" srcOrd="0" destOrd="0" presId="urn:microsoft.com/office/officeart/2005/8/layout/process1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64C6860E-C6E2-4067-8C1F-0C6720F28B28}" type="presOf" srcId="{9B3E795E-ADED-4FF5-BAAB-A1F1D20009D8}" destId="{B472B81B-730E-4A46-9AF5-E7B16BFE65B6}" srcOrd="0" destOrd="0" presId="urn:microsoft.com/office/officeart/2005/8/layout/process1"/>
    <dgm:cxn modelId="{1467F7EF-92ED-40F2-B9ED-E1B113CAC0EE}" type="presOf" srcId="{C6739D9C-81BE-4A6D-9690-B77AFCEEBCBF}" destId="{D0EF7B81-4043-4770-9D32-569CA3A02A6A}" srcOrd="0" destOrd="0" presId="urn:microsoft.com/office/officeart/2005/8/layout/process1"/>
    <dgm:cxn modelId="{692256B1-E5CC-474E-9050-6EB9CC614C21}" type="presParOf" srcId="{031695D9-F175-484C-A7ED-4D9240535836}" destId="{E805C27D-739B-465E-B7C0-AD45A34E362B}" srcOrd="0" destOrd="0" presId="urn:microsoft.com/office/officeart/2005/8/layout/process1"/>
    <dgm:cxn modelId="{892964FE-4A65-4C70-841A-D4D3C00C4030}" type="presParOf" srcId="{031695D9-F175-484C-A7ED-4D9240535836}" destId="{D0EF7B81-4043-4770-9D32-569CA3A02A6A}" srcOrd="1" destOrd="0" presId="urn:microsoft.com/office/officeart/2005/8/layout/process1"/>
    <dgm:cxn modelId="{00D78BE9-E911-44E0-BE67-417382B15758}" type="presParOf" srcId="{D0EF7B81-4043-4770-9D32-569CA3A02A6A}" destId="{E108C83B-D23A-44A6-96CD-36B48AE5762F}" srcOrd="0" destOrd="0" presId="urn:microsoft.com/office/officeart/2005/8/layout/process1"/>
    <dgm:cxn modelId="{1033867E-7BCC-4C7C-B6AE-F3C74B9BD2DE}" type="presParOf" srcId="{031695D9-F175-484C-A7ED-4D9240535836}" destId="{CF152B9D-AACD-4069-8F7B-D38ADEFDEB48}" srcOrd="2" destOrd="0" presId="urn:microsoft.com/office/officeart/2005/8/layout/process1"/>
    <dgm:cxn modelId="{F8E6B7DF-7ABE-484B-A232-4F62B41E64B3}" type="presParOf" srcId="{031695D9-F175-484C-A7ED-4D9240535836}" destId="{ECD4F117-EB62-47A7-9B43-8E4C5760E899}" srcOrd="3" destOrd="0" presId="urn:microsoft.com/office/officeart/2005/8/layout/process1"/>
    <dgm:cxn modelId="{9C72CEA0-A7C9-4CFF-9382-29BFD4FDD100}" type="presParOf" srcId="{ECD4F117-EB62-47A7-9B43-8E4C5760E899}" destId="{F31C99F8-9109-45EE-833F-13D551021F71}" srcOrd="0" destOrd="0" presId="urn:microsoft.com/office/officeart/2005/8/layout/process1"/>
    <dgm:cxn modelId="{9AAAB0D0-BBCB-420F-BEB3-0CFF2C454D36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králík domácí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EC338B26-CB1D-47AB-9AB6-66EBA52DCAFD}" type="presOf" srcId="{C6739D9C-81BE-4A6D-9690-B77AFCEEBCBF}" destId="{D0EF7B81-4043-4770-9D32-569CA3A02A6A}" srcOrd="0" destOrd="0" presId="urn:microsoft.com/office/officeart/2005/8/layout/process1"/>
    <dgm:cxn modelId="{4E9024D7-B3B5-46EC-ABA1-06C281A25A44}" type="presOf" srcId="{9B3E795E-ADED-4FF5-BAAB-A1F1D20009D8}" destId="{B472B81B-730E-4A46-9AF5-E7B16BFE65B6}" srcOrd="0" destOrd="0" presId="urn:microsoft.com/office/officeart/2005/8/layout/process1"/>
    <dgm:cxn modelId="{FBD39913-9793-4267-A384-AE973A309157}" type="presOf" srcId="{CA3C0E03-88D6-4360-B272-5E18777B8BC5}" destId="{CF152B9D-AACD-4069-8F7B-D38ADEFDEB48}" srcOrd="0" destOrd="0" presId="urn:microsoft.com/office/officeart/2005/8/layout/process1"/>
    <dgm:cxn modelId="{9A4C0F46-EAF0-49A9-B83A-D7CAB50548B0}" type="presOf" srcId="{0423888A-45DD-423F-9242-407F4C1977F9}" destId="{F31C99F8-9109-45EE-833F-13D551021F71}" srcOrd="1" destOrd="0" presId="urn:microsoft.com/office/officeart/2005/8/layout/process1"/>
    <dgm:cxn modelId="{0E48504D-0AA2-4F5C-AD89-657249644859}" type="presOf" srcId="{0A759B23-5586-4F54-8BFD-E8098D30E707}" destId="{E805C27D-739B-465E-B7C0-AD45A34E362B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9A2A8959-3700-4D27-B2EE-8867DB04FEE5}" type="presOf" srcId="{C6739D9C-81BE-4A6D-9690-B77AFCEEBCBF}" destId="{E108C83B-D23A-44A6-96CD-36B48AE5762F}" srcOrd="1" destOrd="0" presId="urn:microsoft.com/office/officeart/2005/8/layout/process1"/>
    <dgm:cxn modelId="{1ED3B582-1A3D-4966-863B-99797E870EFD}" type="presOf" srcId="{5D2140D4-6A38-4D8A-A164-5BD897AAE195}" destId="{031695D9-F175-484C-A7ED-4D9240535836}" srcOrd="0" destOrd="0" presId="urn:microsoft.com/office/officeart/2005/8/layout/process1"/>
    <dgm:cxn modelId="{0268E91D-08AC-44F3-BD1B-5013086CA340}" type="presOf" srcId="{0423888A-45DD-423F-9242-407F4C1977F9}" destId="{ECD4F117-EB62-47A7-9B43-8E4C5760E899}" srcOrd="0" destOrd="0" presId="urn:microsoft.com/office/officeart/2005/8/layout/process1"/>
    <dgm:cxn modelId="{3B5B102D-4BDB-4810-A570-4CFEFFCA73D9}" type="presParOf" srcId="{031695D9-F175-484C-A7ED-4D9240535836}" destId="{E805C27D-739B-465E-B7C0-AD45A34E362B}" srcOrd="0" destOrd="0" presId="urn:microsoft.com/office/officeart/2005/8/layout/process1"/>
    <dgm:cxn modelId="{787F9225-DBA3-42C6-B469-C90E433E21D4}" type="presParOf" srcId="{031695D9-F175-484C-A7ED-4D9240535836}" destId="{D0EF7B81-4043-4770-9D32-569CA3A02A6A}" srcOrd="1" destOrd="0" presId="urn:microsoft.com/office/officeart/2005/8/layout/process1"/>
    <dgm:cxn modelId="{B404A55C-DE86-4D7C-BD3F-7AD5C5AEA718}" type="presParOf" srcId="{D0EF7B81-4043-4770-9D32-569CA3A02A6A}" destId="{E108C83B-D23A-44A6-96CD-36B48AE5762F}" srcOrd="0" destOrd="0" presId="urn:microsoft.com/office/officeart/2005/8/layout/process1"/>
    <dgm:cxn modelId="{2015ABA6-CD2A-47DB-83E6-166FF9D9E228}" type="presParOf" srcId="{031695D9-F175-484C-A7ED-4D9240535836}" destId="{CF152B9D-AACD-4069-8F7B-D38ADEFDEB48}" srcOrd="2" destOrd="0" presId="urn:microsoft.com/office/officeart/2005/8/layout/process1"/>
    <dgm:cxn modelId="{BBCBFB87-6F1A-4223-BC2E-FC1E3F4B2734}" type="presParOf" srcId="{031695D9-F175-484C-A7ED-4D9240535836}" destId="{ECD4F117-EB62-47A7-9B43-8E4C5760E899}" srcOrd="3" destOrd="0" presId="urn:microsoft.com/office/officeart/2005/8/layout/process1"/>
    <dgm:cxn modelId="{8836A107-261E-403D-8C6B-011B9109B1AB}" type="presParOf" srcId="{ECD4F117-EB62-47A7-9B43-8E4C5760E899}" destId="{F31C99F8-9109-45EE-833F-13D551021F71}" srcOrd="0" destOrd="0" presId="urn:microsoft.com/office/officeart/2005/8/layout/process1"/>
    <dgm:cxn modelId="{8A4D2168-DF9D-4382-964A-C7289B46CDA2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kaloň obecný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C3C3B8-852B-4BD7-A845-E089D176902C}" type="presOf" srcId="{5D2140D4-6A38-4D8A-A164-5BD897AAE195}" destId="{031695D9-F175-484C-A7ED-4D9240535836}" srcOrd="0" destOrd="0" presId="urn:microsoft.com/office/officeart/2005/8/layout/process1"/>
    <dgm:cxn modelId="{B45AFE41-0F30-4631-B160-E6CE0A12C652}" type="presOf" srcId="{0A759B23-5586-4F54-8BFD-E8098D30E707}" destId="{E805C27D-739B-465E-B7C0-AD45A34E362B}" srcOrd="0" destOrd="0" presId="urn:microsoft.com/office/officeart/2005/8/layout/process1"/>
    <dgm:cxn modelId="{B9837C6F-286A-42F7-97AC-ED81822AC237}" type="presOf" srcId="{C6739D9C-81BE-4A6D-9690-B77AFCEEBCBF}" destId="{E108C83B-D23A-44A6-96CD-36B48AE5762F}" srcOrd="1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286996EA-6802-4F9A-A3C5-6D312ED394B7}" type="presOf" srcId="{9B3E795E-ADED-4FF5-BAAB-A1F1D20009D8}" destId="{B472B81B-730E-4A46-9AF5-E7B16BFE65B6}" srcOrd="0" destOrd="0" presId="urn:microsoft.com/office/officeart/2005/8/layout/process1"/>
    <dgm:cxn modelId="{A85A640F-9CAC-44FE-ADDC-82BDF4DE40DF}" type="presOf" srcId="{0423888A-45DD-423F-9242-407F4C1977F9}" destId="{F31C99F8-9109-45EE-833F-13D551021F71}" srcOrd="1" destOrd="0" presId="urn:microsoft.com/office/officeart/2005/8/layout/process1"/>
    <dgm:cxn modelId="{0C28F21A-9F87-49AC-A21A-DF5C2F6975EA}" type="presOf" srcId="{0423888A-45DD-423F-9242-407F4C1977F9}" destId="{ECD4F117-EB62-47A7-9B43-8E4C5760E899}" srcOrd="0" destOrd="0" presId="urn:microsoft.com/office/officeart/2005/8/layout/process1"/>
    <dgm:cxn modelId="{1BDBFA86-7C83-4F74-9248-F0B54C1E072A}" type="presOf" srcId="{C6739D9C-81BE-4A6D-9690-B77AFCEEBCBF}" destId="{D0EF7B81-4043-4770-9D32-569CA3A02A6A}" srcOrd="0" destOrd="0" presId="urn:microsoft.com/office/officeart/2005/8/layout/process1"/>
    <dgm:cxn modelId="{EC3D6C5B-597D-4188-AC29-1B1239A4291D}" type="presOf" srcId="{CA3C0E03-88D6-4360-B272-5E18777B8BC5}" destId="{CF152B9D-AACD-4069-8F7B-D38ADEFDEB48}" srcOrd="0" destOrd="0" presId="urn:microsoft.com/office/officeart/2005/8/layout/process1"/>
    <dgm:cxn modelId="{C2C1C8F5-F193-4356-8578-5410DD944035}" type="presParOf" srcId="{031695D9-F175-484C-A7ED-4D9240535836}" destId="{E805C27D-739B-465E-B7C0-AD45A34E362B}" srcOrd="0" destOrd="0" presId="urn:microsoft.com/office/officeart/2005/8/layout/process1"/>
    <dgm:cxn modelId="{A804FB25-B149-4A1E-A7F3-0FB471734908}" type="presParOf" srcId="{031695D9-F175-484C-A7ED-4D9240535836}" destId="{D0EF7B81-4043-4770-9D32-569CA3A02A6A}" srcOrd="1" destOrd="0" presId="urn:microsoft.com/office/officeart/2005/8/layout/process1"/>
    <dgm:cxn modelId="{CD950641-FDCC-4EA0-B7A7-524FC732E918}" type="presParOf" srcId="{D0EF7B81-4043-4770-9D32-569CA3A02A6A}" destId="{E108C83B-D23A-44A6-96CD-36B48AE5762F}" srcOrd="0" destOrd="0" presId="urn:microsoft.com/office/officeart/2005/8/layout/process1"/>
    <dgm:cxn modelId="{CBDFA33A-ED9E-43CC-91EF-ABD05EC2BC05}" type="presParOf" srcId="{031695D9-F175-484C-A7ED-4D9240535836}" destId="{CF152B9D-AACD-4069-8F7B-D38ADEFDEB48}" srcOrd="2" destOrd="0" presId="urn:microsoft.com/office/officeart/2005/8/layout/process1"/>
    <dgm:cxn modelId="{79CA9470-6834-4B6B-9863-FCA6B5FC3452}" type="presParOf" srcId="{031695D9-F175-484C-A7ED-4D9240535836}" destId="{ECD4F117-EB62-47A7-9B43-8E4C5760E899}" srcOrd="3" destOrd="0" presId="urn:microsoft.com/office/officeart/2005/8/layout/process1"/>
    <dgm:cxn modelId="{A2A1A1F8-56E8-4F5D-A612-1DB06D4BF5BA}" type="presParOf" srcId="{ECD4F117-EB62-47A7-9B43-8E4C5760E899}" destId="{F31C99F8-9109-45EE-833F-13D551021F71}" srcOrd="0" destOrd="0" presId="urn:microsoft.com/office/officeart/2005/8/layout/process1"/>
    <dgm:cxn modelId="{CB86BD73-C61A-4ED8-8154-F5193DC6C875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mravenečník velký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B01EE0-078A-4CA6-B1EA-8F18CDCF942B}" type="presOf" srcId="{C6739D9C-81BE-4A6D-9690-B77AFCEEBCBF}" destId="{D0EF7B81-4043-4770-9D32-569CA3A02A6A}" srcOrd="0" destOrd="0" presId="urn:microsoft.com/office/officeart/2005/8/layout/process1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EB1320ED-3A0B-4421-8123-33ACD4D1E440}" type="presOf" srcId="{9B3E795E-ADED-4FF5-BAAB-A1F1D20009D8}" destId="{B472B81B-730E-4A46-9AF5-E7B16BFE65B6}" srcOrd="0" destOrd="0" presId="urn:microsoft.com/office/officeart/2005/8/layout/process1"/>
    <dgm:cxn modelId="{A4511B3C-16FC-4FD7-950C-93F9B54BA4B2}" type="presOf" srcId="{5D2140D4-6A38-4D8A-A164-5BD897AAE195}" destId="{031695D9-F175-484C-A7ED-4D9240535836}" srcOrd="0" destOrd="0" presId="urn:microsoft.com/office/officeart/2005/8/layout/process1"/>
    <dgm:cxn modelId="{93F28DA7-6FCB-43B6-82CD-862E1D6F7EC7}" type="presOf" srcId="{0423888A-45DD-423F-9242-407F4C1977F9}" destId="{F31C99F8-9109-45EE-833F-13D551021F71}" srcOrd="1" destOrd="0" presId="urn:microsoft.com/office/officeart/2005/8/layout/process1"/>
    <dgm:cxn modelId="{1D2018B0-D913-44C5-8828-8A8E360A4147}" type="presOf" srcId="{0A759B23-5586-4F54-8BFD-E8098D30E707}" destId="{E805C27D-739B-465E-B7C0-AD45A34E362B}" srcOrd="0" destOrd="0" presId="urn:microsoft.com/office/officeart/2005/8/layout/process1"/>
    <dgm:cxn modelId="{D59BADC7-6042-4103-A43F-4B649B77259B}" type="presOf" srcId="{0423888A-45DD-423F-9242-407F4C1977F9}" destId="{ECD4F117-EB62-47A7-9B43-8E4C5760E899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F72F218-31A4-4796-ABD1-B86B9C1D0A72}" type="presOf" srcId="{C6739D9C-81BE-4A6D-9690-B77AFCEEBCBF}" destId="{E108C83B-D23A-44A6-96CD-36B48AE5762F}" srcOrd="1" destOrd="0" presId="urn:microsoft.com/office/officeart/2005/8/layout/process1"/>
    <dgm:cxn modelId="{61556EA4-431D-4E56-A2E3-6FA1D2520D4E}" type="presOf" srcId="{CA3C0E03-88D6-4360-B272-5E18777B8BC5}" destId="{CF152B9D-AACD-4069-8F7B-D38ADEFDEB48}" srcOrd="0" destOrd="0" presId="urn:microsoft.com/office/officeart/2005/8/layout/process1"/>
    <dgm:cxn modelId="{FF7D7144-760A-4B16-B1AE-C2890E42701A}" type="presParOf" srcId="{031695D9-F175-484C-A7ED-4D9240535836}" destId="{E805C27D-739B-465E-B7C0-AD45A34E362B}" srcOrd="0" destOrd="0" presId="urn:microsoft.com/office/officeart/2005/8/layout/process1"/>
    <dgm:cxn modelId="{0A94D974-DF52-466D-A48D-58AE0335DC86}" type="presParOf" srcId="{031695D9-F175-484C-A7ED-4D9240535836}" destId="{D0EF7B81-4043-4770-9D32-569CA3A02A6A}" srcOrd="1" destOrd="0" presId="urn:microsoft.com/office/officeart/2005/8/layout/process1"/>
    <dgm:cxn modelId="{B7072741-A561-4493-BB60-A5C22133D06C}" type="presParOf" srcId="{D0EF7B81-4043-4770-9D32-569CA3A02A6A}" destId="{E108C83B-D23A-44A6-96CD-36B48AE5762F}" srcOrd="0" destOrd="0" presId="urn:microsoft.com/office/officeart/2005/8/layout/process1"/>
    <dgm:cxn modelId="{5A82E000-AD8C-44AD-8F28-E0171CA54FA3}" type="presParOf" srcId="{031695D9-F175-484C-A7ED-4D9240535836}" destId="{CF152B9D-AACD-4069-8F7B-D38ADEFDEB48}" srcOrd="2" destOrd="0" presId="urn:microsoft.com/office/officeart/2005/8/layout/process1"/>
    <dgm:cxn modelId="{A65103C0-CE18-42F9-8600-1B0384D1F676}" type="presParOf" srcId="{031695D9-F175-484C-A7ED-4D9240535836}" destId="{ECD4F117-EB62-47A7-9B43-8E4C5760E899}" srcOrd="3" destOrd="0" presId="urn:microsoft.com/office/officeart/2005/8/layout/process1"/>
    <dgm:cxn modelId="{5E5F515C-AE92-480E-B580-DC4C71348022}" type="presParOf" srcId="{ECD4F117-EB62-47A7-9B43-8E4C5760E899}" destId="{F31C99F8-9109-45EE-833F-13D551021F71}" srcOrd="0" destOrd="0" presId="urn:microsoft.com/office/officeart/2005/8/layout/process1"/>
    <dgm:cxn modelId="{9BEA5DB0-40DD-4751-B8D0-8015595931A1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ježek západní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86A2FD-EAE7-4F43-BB1D-BC7B62B0918B}" type="presOf" srcId="{9B3E795E-ADED-4FF5-BAAB-A1F1D20009D8}" destId="{B472B81B-730E-4A46-9AF5-E7B16BFE65B6}" srcOrd="0" destOrd="0" presId="urn:microsoft.com/office/officeart/2005/8/layout/process1"/>
    <dgm:cxn modelId="{54442E43-F2DA-4BCD-9444-95B3E86051E2}" type="presOf" srcId="{CA3C0E03-88D6-4360-B272-5E18777B8BC5}" destId="{CF152B9D-AACD-4069-8F7B-D38ADEFDEB48}" srcOrd="0" destOrd="0" presId="urn:microsoft.com/office/officeart/2005/8/layout/process1"/>
    <dgm:cxn modelId="{26FD8D8B-A7AD-4FBB-907F-BB41AD1C0461}" type="presOf" srcId="{0A759B23-5586-4F54-8BFD-E8098D30E707}" destId="{E805C27D-739B-465E-B7C0-AD45A34E362B}" srcOrd="0" destOrd="0" presId="urn:microsoft.com/office/officeart/2005/8/layout/process1"/>
    <dgm:cxn modelId="{19750359-9F63-48F8-BC6B-F5279F79226C}" type="presOf" srcId="{C6739D9C-81BE-4A6D-9690-B77AFCEEBCBF}" destId="{E108C83B-D23A-44A6-96CD-36B48AE5762F}" srcOrd="1" destOrd="0" presId="urn:microsoft.com/office/officeart/2005/8/layout/process1"/>
    <dgm:cxn modelId="{F3ACECBF-4CD9-42FA-AAD1-76795E9E1586}" type="presOf" srcId="{0423888A-45DD-423F-9242-407F4C1977F9}" destId="{ECD4F117-EB62-47A7-9B43-8E4C5760E899}" srcOrd="0" destOrd="0" presId="urn:microsoft.com/office/officeart/2005/8/layout/process1"/>
    <dgm:cxn modelId="{7A1595AC-FBA0-430B-89C3-2A873B6857E4}" type="presOf" srcId="{5D2140D4-6A38-4D8A-A164-5BD897AAE195}" destId="{031695D9-F175-484C-A7ED-4D9240535836}" srcOrd="0" destOrd="0" presId="urn:microsoft.com/office/officeart/2005/8/layout/process1"/>
    <dgm:cxn modelId="{38F63132-9AE5-4795-AD03-3A5201FDE874}" type="presOf" srcId="{C6739D9C-81BE-4A6D-9690-B77AFCEEBCBF}" destId="{D0EF7B81-4043-4770-9D32-569CA3A02A6A}" srcOrd="0" destOrd="0" presId="urn:microsoft.com/office/officeart/2005/8/layout/process1"/>
    <dgm:cxn modelId="{53AC7FD8-23A9-4D9D-8A83-DD107D0AF84F}" type="presOf" srcId="{0423888A-45DD-423F-9242-407F4C1977F9}" destId="{F31C99F8-9109-45EE-833F-13D551021F71}" srcOrd="1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531670E0-66E5-4139-BA59-7D37C54A1F63}" type="presParOf" srcId="{031695D9-F175-484C-A7ED-4D9240535836}" destId="{E805C27D-739B-465E-B7C0-AD45A34E362B}" srcOrd="0" destOrd="0" presId="urn:microsoft.com/office/officeart/2005/8/layout/process1"/>
    <dgm:cxn modelId="{58CC3C4C-6BA3-4E48-A28E-805F695C08B0}" type="presParOf" srcId="{031695D9-F175-484C-A7ED-4D9240535836}" destId="{D0EF7B81-4043-4770-9D32-569CA3A02A6A}" srcOrd="1" destOrd="0" presId="urn:microsoft.com/office/officeart/2005/8/layout/process1"/>
    <dgm:cxn modelId="{B1AD2627-DE9E-4E4F-AE29-CB0AAD5ABB3E}" type="presParOf" srcId="{D0EF7B81-4043-4770-9D32-569CA3A02A6A}" destId="{E108C83B-D23A-44A6-96CD-36B48AE5762F}" srcOrd="0" destOrd="0" presId="urn:microsoft.com/office/officeart/2005/8/layout/process1"/>
    <dgm:cxn modelId="{583B2F3C-0012-4E4B-B34C-7D9736DD61F2}" type="presParOf" srcId="{031695D9-F175-484C-A7ED-4D9240535836}" destId="{CF152B9D-AACD-4069-8F7B-D38ADEFDEB48}" srcOrd="2" destOrd="0" presId="urn:microsoft.com/office/officeart/2005/8/layout/process1"/>
    <dgm:cxn modelId="{63B8945E-4115-4F35-905A-34A8AD8AD2B9}" type="presParOf" srcId="{031695D9-F175-484C-A7ED-4D9240535836}" destId="{ECD4F117-EB62-47A7-9B43-8E4C5760E899}" srcOrd="3" destOrd="0" presId="urn:microsoft.com/office/officeart/2005/8/layout/process1"/>
    <dgm:cxn modelId="{6010C190-B58A-4752-9B1A-1E4DFBFE671F}" type="presParOf" srcId="{ECD4F117-EB62-47A7-9B43-8E4C5760E899}" destId="{F31C99F8-9109-45EE-833F-13D551021F71}" srcOrd="0" destOrd="0" presId="urn:microsoft.com/office/officeart/2005/8/layout/process1"/>
    <dgm:cxn modelId="{B5FAD12B-C9D3-48E3-B30C-B457427988B3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kaloň obecný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53B79F-55E5-4F1A-8E55-CB3D9086A3D2}" type="presOf" srcId="{0A759B23-5586-4F54-8BFD-E8098D30E707}" destId="{E805C27D-739B-465E-B7C0-AD45A34E362B}" srcOrd="0" destOrd="0" presId="urn:microsoft.com/office/officeart/2005/8/layout/process1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B05F4895-8E23-40F4-A20F-C1F5867C49E5}" type="presOf" srcId="{0423888A-45DD-423F-9242-407F4C1977F9}" destId="{ECD4F117-EB62-47A7-9B43-8E4C5760E899}" srcOrd="0" destOrd="0" presId="urn:microsoft.com/office/officeart/2005/8/layout/process1"/>
    <dgm:cxn modelId="{AC0F8994-FE8E-4CBB-926E-541A39075580}" type="presOf" srcId="{5D2140D4-6A38-4D8A-A164-5BD897AAE195}" destId="{031695D9-F175-484C-A7ED-4D9240535836}" srcOrd="0" destOrd="0" presId="urn:microsoft.com/office/officeart/2005/8/layout/process1"/>
    <dgm:cxn modelId="{81E71DD0-E2E7-48D2-9C11-95BFE6964856}" type="presOf" srcId="{C6739D9C-81BE-4A6D-9690-B77AFCEEBCBF}" destId="{E108C83B-D23A-44A6-96CD-36B48AE5762F}" srcOrd="1" destOrd="0" presId="urn:microsoft.com/office/officeart/2005/8/layout/process1"/>
    <dgm:cxn modelId="{BF731371-0750-48B1-8EC7-8E06B6A71C18}" type="presOf" srcId="{0423888A-45DD-423F-9242-407F4C1977F9}" destId="{F31C99F8-9109-45EE-833F-13D551021F71}" srcOrd="1" destOrd="0" presId="urn:microsoft.com/office/officeart/2005/8/layout/process1"/>
    <dgm:cxn modelId="{76327B41-7966-4176-9B11-63AC5CE9B5E0}" type="presOf" srcId="{CA3C0E03-88D6-4360-B272-5E18777B8BC5}" destId="{CF152B9D-AACD-4069-8F7B-D38ADEFDEB48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5E43ADC7-66C5-48A7-9F00-FD617C764E62}" type="presOf" srcId="{9B3E795E-ADED-4FF5-BAAB-A1F1D20009D8}" destId="{B472B81B-730E-4A46-9AF5-E7B16BFE65B6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D7E65A50-1543-409A-B7C5-1C7B8869798E}" type="presOf" srcId="{C6739D9C-81BE-4A6D-9690-B77AFCEEBCBF}" destId="{D0EF7B81-4043-4770-9D32-569CA3A02A6A}" srcOrd="0" destOrd="0" presId="urn:microsoft.com/office/officeart/2005/8/layout/process1"/>
    <dgm:cxn modelId="{61BE1294-7F59-4A28-8B31-0C8D98E7FC13}" type="presParOf" srcId="{031695D9-F175-484C-A7ED-4D9240535836}" destId="{E805C27D-739B-465E-B7C0-AD45A34E362B}" srcOrd="0" destOrd="0" presId="urn:microsoft.com/office/officeart/2005/8/layout/process1"/>
    <dgm:cxn modelId="{92435C8E-CC8A-422A-A222-236635AA9E73}" type="presParOf" srcId="{031695D9-F175-484C-A7ED-4D9240535836}" destId="{D0EF7B81-4043-4770-9D32-569CA3A02A6A}" srcOrd="1" destOrd="0" presId="urn:microsoft.com/office/officeart/2005/8/layout/process1"/>
    <dgm:cxn modelId="{8A505F43-B884-417F-8974-B48CB7A426C7}" type="presParOf" srcId="{D0EF7B81-4043-4770-9D32-569CA3A02A6A}" destId="{E108C83B-D23A-44A6-96CD-36B48AE5762F}" srcOrd="0" destOrd="0" presId="urn:microsoft.com/office/officeart/2005/8/layout/process1"/>
    <dgm:cxn modelId="{8D25AEEA-0A53-42D8-8B32-22C55551893C}" type="presParOf" srcId="{031695D9-F175-484C-A7ED-4D9240535836}" destId="{CF152B9D-AACD-4069-8F7B-D38ADEFDEB48}" srcOrd="2" destOrd="0" presId="urn:microsoft.com/office/officeart/2005/8/layout/process1"/>
    <dgm:cxn modelId="{ADA19AC6-8F59-4F1D-A5BB-0CDF4805F08A}" type="presParOf" srcId="{031695D9-F175-484C-A7ED-4D9240535836}" destId="{ECD4F117-EB62-47A7-9B43-8E4C5760E899}" srcOrd="3" destOrd="0" presId="urn:microsoft.com/office/officeart/2005/8/layout/process1"/>
    <dgm:cxn modelId="{59E255C8-71BB-45A7-83FC-E8045545422C}" type="presParOf" srcId="{ECD4F117-EB62-47A7-9B43-8E4C5760E899}" destId="{F31C99F8-9109-45EE-833F-13D551021F71}" srcOrd="0" destOrd="0" presId="urn:microsoft.com/office/officeart/2005/8/layout/process1"/>
    <dgm:cxn modelId="{D164C251-1EAA-4913-ABB7-EE748D79075D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krtek obecný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7345B4-F97A-4228-84DB-4C674463B42B}" type="presOf" srcId="{0423888A-45DD-423F-9242-407F4C1977F9}" destId="{F31C99F8-9109-45EE-833F-13D551021F71}" srcOrd="1" destOrd="0" presId="urn:microsoft.com/office/officeart/2005/8/layout/process1"/>
    <dgm:cxn modelId="{3A3A6FD4-7215-4EAD-9500-00659105C343}" type="presOf" srcId="{CA3C0E03-88D6-4360-B272-5E18777B8BC5}" destId="{CF152B9D-AACD-4069-8F7B-D38ADEFDEB48}" srcOrd="0" destOrd="0" presId="urn:microsoft.com/office/officeart/2005/8/layout/process1"/>
    <dgm:cxn modelId="{CA819DB7-6490-48CD-B9E7-F03BB5EC144B}" type="presOf" srcId="{9B3E795E-ADED-4FF5-BAAB-A1F1D20009D8}" destId="{B472B81B-730E-4A46-9AF5-E7B16BFE65B6}" srcOrd="0" destOrd="0" presId="urn:microsoft.com/office/officeart/2005/8/layout/process1"/>
    <dgm:cxn modelId="{95C2A628-45C5-4FBE-B14F-FF49342940D2}" type="presOf" srcId="{C6739D9C-81BE-4A6D-9690-B77AFCEEBCBF}" destId="{E108C83B-D23A-44A6-96CD-36B48AE5762F}" srcOrd="1" destOrd="0" presId="urn:microsoft.com/office/officeart/2005/8/layout/process1"/>
    <dgm:cxn modelId="{0125B198-D7E4-46D5-A1E1-AF1B3E986FC2}" type="presOf" srcId="{5D2140D4-6A38-4D8A-A164-5BD897AAE195}" destId="{031695D9-F175-484C-A7ED-4D9240535836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85117818-22B2-4839-8B17-628F14039CAB}" type="presOf" srcId="{C6739D9C-81BE-4A6D-9690-B77AFCEEBCBF}" destId="{D0EF7B81-4043-4770-9D32-569CA3A02A6A}" srcOrd="0" destOrd="0" presId="urn:microsoft.com/office/officeart/2005/8/layout/process1"/>
    <dgm:cxn modelId="{8A155DA7-62A5-4A8B-9CDE-1F8215AD5D1F}" type="presOf" srcId="{0A759B23-5586-4F54-8BFD-E8098D30E707}" destId="{E805C27D-739B-465E-B7C0-AD45A34E362B}" srcOrd="0" destOrd="0" presId="urn:microsoft.com/office/officeart/2005/8/layout/process1"/>
    <dgm:cxn modelId="{D76F8E08-3B68-40AA-8D5B-2D8F8B385899}" type="presOf" srcId="{0423888A-45DD-423F-9242-407F4C1977F9}" destId="{ECD4F117-EB62-47A7-9B43-8E4C5760E899}" srcOrd="0" destOrd="0" presId="urn:microsoft.com/office/officeart/2005/8/layout/process1"/>
    <dgm:cxn modelId="{43098BE4-1ABF-47F0-AB7A-91E6FC01B0BA}" type="presParOf" srcId="{031695D9-F175-484C-A7ED-4D9240535836}" destId="{E805C27D-739B-465E-B7C0-AD45A34E362B}" srcOrd="0" destOrd="0" presId="urn:microsoft.com/office/officeart/2005/8/layout/process1"/>
    <dgm:cxn modelId="{3448F0C0-8466-4213-858E-E65FB827F3FE}" type="presParOf" srcId="{031695D9-F175-484C-A7ED-4D9240535836}" destId="{D0EF7B81-4043-4770-9D32-569CA3A02A6A}" srcOrd="1" destOrd="0" presId="urn:microsoft.com/office/officeart/2005/8/layout/process1"/>
    <dgm:cxn modelId="{4878C277-9CB8-4E25-9161-B3BB96628B1F}" type="presParOf" srcId="{D0EF7B81-4043-4770-9D32-569CA3A02A6A}" destId="{E108C83B-D23A-44A6-96CD-36B48AE5762F}" srcOrd="0" destOrd="0" presId="urn:microsoft.com/office/officeart/2005/8/layout/process1"/>
    <dgm:cxn modelId="{ED6DDAA1-DFEA-4167-B6E1-7719F72E6934}" type="presParOf" srcId="{031695D9-F175-484C-A7ED-4D9240535836}" destId="{CF152B9D-AACD-4069-8F7B-D38ADEFDEB48}" srcOrd="2" destOrd="0" presId="urn:microsoft.com/office/officeart/2005/8/layout/process1"/>
    <dgm:cxn modelId="{F1C313B0-BEF2-411B-BBBE-62F4F8C2B54D}" type="presParOf" srcId="{031695D9-F175-484C-A7ED-4D9240535836}" destId="{ECD4F117-EB62-47A7-9B43-8E4C5760E899}" srcOrd="3" destOrd="0" presId="urn:microsoft.com/office/officeart/2005/8/layout/process1"/>
    <dgm:cxn modelId="{3FDF0CCC-4D45-441C-B67C-1CC173962E9D}" type="presParOf" srcId="{ECD4F117-EB62-47A7-9B43-8E4C5760E899}" destId="{F31C99F8-9109-45EE-833F-13D551021F71}" srcOrd="0" destOrd="0" presId="urn:microsoft.com/office/officeart/2005/8/layout/process1"/>
    <dgm:cxn modelId="{7DFCB151-B190-4A6A-99A7-49E702BB521E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zajíc polní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15FF9271-B0D8-4F5B-A7A8-1B57449639A1}" type="presOf" srcId="{C6739D9C-81BE-4A6D-9690-B77AFCEEBCBF}" destId="{D0EF7B81-4043-4770-9D32-569CA3A02A6A}" srcOrd="0" destOrd="0" presId="urn:microsoft.com/office/officeart/2005/8/layout/process1"/>
    <dgm:cxn modelId="{E55D94D8-EEBD-40E2-9697-C407CEC49E51}" type="presOf" srcId="{C6739D9C-81BE-4A6D-9690-B77AFCEEBCBF}" destId="{E108C83B-D23A-44A6-96CD-36B48AE5762F}" srcOrd="1" destOrd="0" presId="urn:microsoft.com/office/officeart/2005/8/layout/process1"/>
    <dgm:cxn modelId="{A4EC13B0-978F-4B6E-BC32-435C9380D8B3}" type="presOf" srcId="{9B3E795E-ADED-4FF5-BAAB-A1F1D20009D8}" destId="{B472B81B-730E-4A46-9AF5-E7B16BFE65B6}" srcOrd="0" destOrd="0" presId="urn:microsoft.com/office/officeart/2005/8/layout/process1"/>
    <dgm:cxn modelId="{014C74B7-BD88-4950-AF5C-D7919BD2BAB1}" type="presOf" srcId="{0423888A-45DD-423F-9242-407F4C1977F9}" destId="{ECD4F117-EB62-47A7-9B43-8E4C5760E899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E9DC7700-5D46-407F-8DA0-D9F02993E768}" type="presOf" srcId="{0A759B23-5586-4F54-8BFD-E8098D30E707}" destId="{E805C27D-739B-465E-B7C0-AD45A34E362B}" srcOrd="0" destOrd="0" presId="urn:microsoft.com/office/officeart/2005/8/layout/process1"/>
    <dgm:cxn modelId="{03285709-5ABB-4FDF-AC7C-BA6F93369128}" type="presOf" srcId="{5D2140D4-6A38-4D8A-A164-5BD897AAE195}" destId="{031695D9-F175-484C-A7ED-4D9240535836}" srcOrd="0" destOrd="0" presId="urn:microsoft.com/office/officeart/2005/8/layout/process1"/>
    <dgm:cxn modelId="{D6C0794D-C436-4AE0-AD4E-BFE1C8CC63AA}" type="presOf" srcId="{0423888A-45DD-423F-9242-407F4C1977F9}" destId="{F31C99F8-9109-45EE-833F-13D551021F71}" srcOrd="1" destOrd="0" presId="urn:microsoft.com/office/officeart/2005/8/layout/process1"/>
    <dgm:cxn modelId="{C8478BA8-5603-4A66-ADA6-0A43B38CDC29}" type="presOf" srcId="{CA3C0E03-88D6-4360-B272-5E18777B8BC5}" destId="{CF152B9D-AACD-4069-8F7B-D38ADEFDEB48}" srcOrd="0" destOrd="0" presId="urn:microsoft.com/office/officeart/2005/8/layout/process1"/>
    <dgm:cxn modelId="{E106D158-15BA-44B9-B28B-D23117BA3834}" type="presParOf" srcId="{031695D9-F175-484C-A7ED-4D9240535836}" destId="{E805C27D-739B-465E-B7C0-AD45A34E362B}" srcOrd="0" destOrd="0" presId="urn:microsoft.com/office/officeart/2005/8/layout/process1"/>
    <dgm:cxn modelId="{35B61A99-15DD-4719-A4C5-58D7EC31744B}" type="presParOf" srcId="{031695D9-F175-484C-A7ED-4D9240535836}" destId="{D0EF7B81-4043-4770-9D32-569CA3A02A6A}" srcOrd="1" destOrd="0" presId="urn:microsoft.com/office/officeart/2005/8/layout/process1"/>
    <dgm:cxn modelId="{3FEBB028-CD2F-4F57-AD6E-404269233B11}" type="presParOf" srcId="{D0EF7B81-4043-4770-9D32-569CA3A02A6A}" destId="{E108C83B-D23A-44A6-96CD-36B48AE5762F}" srcOrd="0" destOrd="0" presId="urn:microsoft.com/office/officeart/2005/8/layout/process1"/>
    <dgm:cxn modelId="{92DF8066-B4C5-4016-839E-9A479F9E6FEF}" type="presParOf" srcId="{031695D9-F175-484C-A7ED-4D9240535836}" destId="{CF152B9D-AACD-4069-8F7B-D38ADEFDEB48}" srcOrd="2" destOrd="0" presId="urn:microsoft.com/office/officeart/2005/8/layout/process1"/>
    <dgm:cxn modelId="{2FDCECED-49C6-48B1-825E-AA00C10299F2}" type="presParOf" srcId="{031695D9-F175-484C-A7ED-4D9240535836}" destId="{ECD4F117-EB62-47A7-9B43-8E4C5760E899}" srcOrd="3" destOrd="0" presId="urn:microsoft.com/office/officeart/2005/8/layout/process1"/>
    <dgm:cxn modelId="{F5617D3D-B546-4F11-859F-DE7CB99CE7A7}" type="presParOf" srcId="{ECD4F117-EB62-47A7-9B43-8E4C5760E899}" destId="{F31C99F8-9109-45EE-833F-13D551021F71}" srcOrd="0" destOrd="0" presId="urn:microsoft.com/office/officeart/2005/8/layout/process1"/>
    <dgm:cxn modelId="{230855DE-EEA0-40A1-A14E-7C29E10ED9F6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lenochod tříprstý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J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AF9EBB89-57FF-4D16-A82A-6CB33F0EC3DE}" type="presOf" srcId="{C6739D9C-81BE-4A6D-9690-B77AFCEEBCBF}" destId="{D0EF7B81-4043-4770-9D32-569CA3A02A6A}" srcOrd="0" destOrd="0" presId="urn:microsoft.com/office/officeart/2005/8/layout/process1"/>
    <dgm:cxn modelId="{03826DEC-476F-468A-BAF4-7341FAC619A7}" type="presOf" srcId="{0A759B23-5586-4F54-8BFD-E8098D30E707}" destId="{E805C27D-739B-465E-B7C0-AD45A34E362B}" srcOrd="0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19AA5445-2174-4BA9-8722-33247BDD95B7}" type="presOf" srcId="{C6739D9C-81BE-4A6D-9690-B77AFCEEBCBF}" destId="{E108C83B-D23A-44A6-96CD-36B48AE5762F}" srcOrd="1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A7C76717-B9A0-4340-8058-5C68DF162AF8}" type="presOf" srcId="{0423888A-45DD-423F-9242-407F4C1977F9}" destId="{F31C99F8-9109-45EE-833F-13D551021F71}" srcOrd="1" destOrd="0" presId="urn:microsoft.com/office/officeart/2005/8/layout/process1"/>
    <dgm:cxn modelId="{B4925151-8344-4A83-8FF3-D438C574F7FD}" type="presOf" srcId="{0423888A-45DD-423F-9242-407F4C1977F9}" destId="{ECD4F117-EB62-47A7-9B43-8E4C5760E899}" srcOrd="0" destOrd="0" presId="urn:microsoft.com/office/officeart/2005/8/layout/process1"/>
    <dgm:cxn modelId="{14C274C5-CFA1-4E75-82ED-4C4530A359EB}" type="presOf" srcId="{5D2140D4-6A38-4D8A-A164-5BD897AAE195}" destId="{031695D9-F175-484C-A7ED-4D9240535836}" srcOrd="0" destOrd="0" presId="urn:microsoft.com/office/officeart/2005/8/layout/process1"/>
    <dgm:cxn modelId="{0B6EB4F6-D1B6-4E67-9D3E-12F2248CCAE2}" type="presOf" srcId="{CA3C0E03-88D6-4360-B272-5E18777B8BC5}" destId="{CF152B9D-AACD-4069-8F7B-D38ADEFDEB48}" srcOrd="0" destOrd="0" presId="urn:microsoft.com/office/officeart/2005/8/layout/process1"/>
    <dgm:cxn modelId="{17DCDD49-72EA-4100-9BC2-FF3F3DBC404D}" type="presOf" srcId="{9B3E795E-ADED-4FF5-BAAB-A1F1D20009D8}" destId="{B472B81B-730E-4A46-9AF5-E7B16BFE65B6}" srcOrd="0" destOrd="0" presId="urn:microsoft.com/office/officeart/2005/8/layout/process1"/>
    <dgm:cxn modelId="{52975776-7485-4581-8AA7-31CA831931A9}" type="presParOf" srcId="{031695D9-F175-484C-A7ED-4D9240535836}" destId="{E805C27D-739B-465E-B7C0-AD45A34E362B}" srcOrd="0" destOrd="0" presId="urn:microsoft.com/office/officeart/2005/8/layout/process1"/>
    <dgm:cxn modelId="{A75A328C-B417-44E6-A152-AA480B9D9921}" type="presParOf" srcId="{031695D9-F175-484C-A7ED-4D9240535836}" destId="{D0EF7B81-4043-4770-9D32-569CA3A02A6A}" srcOrd="1" destOrd="0" presId="urn:microsoft.com/office/officeart/2005/8/layout/process1"/>
    <dgm:cxn modelId="{EA6BFFFB-A880-42B6-9EAE-7DF78BB6AA5F}" type="presParOf" srcId="{D0EF7B81-4043-4770-9D32-569CA3A02A6A}" destId="{E108C83B-D23A-44A6-96CD-36B48AE5762F}" srcOrd="0" destOrd="0" presId="urn:microsoft.com/office/officeart/2005/8/layout/process1"/>
    <dgm:cxn modelId="{2AB30B31-80A6-4833-8714-9D016876A362}" type="presParOf" srcId="{031695D9-F175-484C-A7ED-4D9240535836}" destId="{CF152B9D-AACD-4069-8F7B-D38ADEFDEB48}" srcOrd="2" destOrd="0" presId="urn:microsoft.com/office/officeart/2005/8/layout/process1"/>
    <dgm:cxn modelId="{6222AFDB-83D7-413A-9E9A-2FE65312C282}" type="presParOf" srcId="{031695D9-F175-484C-A7ED-4D9240535836}" destId="{ECD4F117-EB62-47A7-9B43-8E4C5760E899}" srcOrd="3" destOrd="0" presId="urn:microsoft.com/office/officeart/2005/8/layout/process1"/>
    <dgm:cxn modelId="{170EFECC-95E9-4957-8AAF-8120B7B14ED5}" type="presParOf" srcId="{ECD4F117-EB62-47A7-9B43-8E4C5760E899}" destId="{F31C99F8-9109-45EE-833F-13D551021F71}" srcOrd="0" destOrd="0" presId="urn:microsoft.com/office/officeart/2005/8/layout/process1"/>
    <dgm:cxn modelId="{4EE591D7-74CA-4D2E-9AFF-D11FFC29DB12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smtClean="0"/>
            <a:t>pásovec </a:t>
          </a:r>
          <a:r>
            <a:rPr lang="cs-CZ" sz="2800" dirty="0" smtClean="0"/>
            <a:t>velký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3D9AB-67F6-4E26-8E11-381240E3C6CD}" type="presOf" srcId="{C6739D9C-81BE-4A6D-9690-B77AFCEEBCBF}" destId="{D0EF7B81-4043-4770-9D32-569CA3A02A6A}" srcOrd="0" destOrd="0" presId="urn:microsoft.com/office/officeart/2005/8/layout/process1"/>
    <dgm:cxn modelId="{33031DC5-127A-4BB2-AE9F-BA1B8E24F579}" type="presOf" srcId="{CA3C0E03-88D6-4360-B272-5E18777B8BC5}" destId="{CF152B9D-AACD-4069-8F7B-D38ADEFDEB48}" srcOrd="0" destOrd="0" presId="urn:microsoft.com/office/officeart/2005/8/layout/process1"/>
    <dgm:cxn modelId="{6C2C48F0-976A-4319-8A00-DC6FDC965CD1}" type="presOf" srcId="{9B3E795E-ADED-4FF5-BAAB-A1F1D20009D8}" destId="{B472B81B-730E-4A46-9AF5-E7B16BFE65B6}" srcOrd="0" destOrd="0" presId="urn:microsoft.com/office/officeart/2005/8/layout/process1"/>
    <dgm:cxn modelId="{DD775B19-1208-4152-BE34-200D0F1D0ECC}" type="presOf" srcId="{C6739D9C-81BE-4A6D-9690-B77AFCEEBCBF}" destId="{E108C83B-D23A-44A6-96CD-36B48AE5762F}" srcOrd="1" destOrd="0" presId="urn:microsoft.com/office/officeart/2005/8/layout/process1"/>
    <dgm:cxn modelId="{14ECDFEE-E99D-4C98-AC15-C50194B22052}" type="presOf" srcId="{0423888A-45DD-423F-9242-407F4C1977F9}" destId="{F31C99F8-9109-45EE-833F-13D551021F71}" srcOrd="1" destOrd="0" presId="urn:microsoft.com/office/officeart/2005/8/layout/process1"/>
    <dgm:cxn modelId="{6F94F9D9-B94D-4E5C-A9F5-509D16BC38E5}" type="presOf" srcId="{5D2140D4-6A38-4D8A-A164-5BD897AAE195}" destId="{031695D9-F175-484C-A7ED-4D9240535836}" srcOrd="0" destOrd="0" presId="urn:microsoft.com/office/officeart/2005/8/layout/process1"/>
    <dgm:cxn modelId="{D3556D59-388D-4FE7-A424-6201B5F9501D}" type="presOf" srcId="{0A759B23-5586-4F54-8BFD-E8098D30E707}" destId="{E805C27D-739B-465E-B7C0-AD45A34E362B}" srcOrd="0" destOrd="0" presId="urn:microsoft.com/office/officeart/2005/8/layout/process1"/>
    <dgm:cxn modelId="{9BE14E60-E6EB-402F-BB13-3F00DCE05B9B}" type="presOf" srcId="{0423888A-45DD-423F-9242-407F4C1977F9}" destId="{ECD4F117-EB62-47A7-9B43-8E4C5760E899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321F564E-927C-494E-AFE5-D76E88641D5D}" type="presParOf" srcId="{031695D9-F175-484C-A7ED-4D9240535836}" destId="{E805C27D-739B-465E-B7C0-AD45A34E362B}" srcOrd="0" destOrd="0" presId="urn:microsoft.com/office/officeart/2005/8/layout/process1"/>
    <dgm:cxn modelId="{CBB12CC9-8A5B-4953-9C78-B0525BE49972}" type="presParOf" srcId="{031695D9-F175-484C-A7ED-4D9240535836}" destId="{D0EF7B81-4043-4770-9D32-569CA3A02A6A}" srcOrd="1" destOrd="0" presId="urn:microsoft.com/office/officeart/2005/8/layout/process1"/>
    <dgm:cxn modelId="{F6E563C1-39B8-476A-9E41-DAAD1CCD3BC3}" type="presParOf" srcId="{D0EF7B81-4043-4770-9D32-569CA3A02A6A}" destId="{E108C83B-D23A-44A6-96CD-36B48AE5762F}" srcOrd="0" destOrd="0" presId="urn:microsoft.com/office/officeart/2005/8/layout/process1"/>
    <dgm:cxn modelId="{9E2717CE-3D8F-4B19-BEEE-BFCCF0768691}" type="presParOf" srcId="{031695D9-F175-484C-A7ED-4D9240535836}" destId="{CF152B9D-AACD-4069-8F7B-D38ADEFDEB48}" srcOrd="2" destOrd="0" presId="urn:microsoft.com/office/officeart/2005/8/layout/process1"/>
    <dgm:cxn modelId="{15C87088-5F37-4D86-9EE0-09E7645976B1}" type="presParOf" srcId="{031695D9-F175-484C-A7ED-4D9240535836}" destId="{ECD4F117-EB62-47A7-9B43-8E4C5760E899}" srcOrd="3" destOrd="0" presId="urn:microsoft.com/office/officeart/2005/8/layout/process1"/>
    <dgm:cxn modelId="{D1CCAE46-1BE2-4C23-AB2F-52B3B604B09E}" type="presParOf" srcId="{ECD4F117-EB62-47A7-9B43-8E4C5760E899}" destId="{F31C99F8-9109-45EE-833F-13D551021F71}" srcOrd="0" destOrd="0" presId="urn:microsoft.com/office/officeart/2005/8/layout/process1"/>
    <dgm:cxn modelId="{C2501A5D-163A-47CE-81BA-9B02BF3F1B2C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krysa obecná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E89CD0-1DF1-4ED9-A33D-341BDD326DC3}" type="presOf" srcId="{0A759B23-5586-4F54-8BFD-E8098D30E707}" destId="{E805C27D-739B-465E-B7C0-AD45A34E362B}" srcOrd="0" destOrd="0" presId="urn:microsoft.com/office/officeart/2005/8/layout/process1"/>
    <dgm:cxn modelId="{ECF0551C-7820-478D-A824-B83312D75C77}" type="presOf" srcId="{0423888A-45DD-423F-9242-407F4C1977F9}" destId="{ECD4F117-EB62-47A7-9B43-8E4C5760E899}" srcOrd="0" destOrd="0" presId="urn:microsoft.com/office/officeart/2005/8/layout/process1"/>
    <dgm:cxn modelId="{B9F250D8-538B-462A-BE75-372E1C4A55EF}" type="presOf" srcId="{9B3E795E-ADED-4FF5-BAAB-A1F1D20009D8}" destId="{B472B81B-730E-4A46-9AF5-E7B16BFE65B6}" srcOrd="0" destOrd="0" presId="urn:microsoft.com/office/officeart/2005/8/layout/process1"/>
    <dgm:cxn modelId="{2EECA146-09DA-4C97-A8F2-315041800AB1}" type="presOf" srcId="{0423888A-45DD-423F-9242-407F4C1977F9}" destId="{F31C99F8-9109-45EE-833F-13D551021F71}" srcOrd="1" destOrd="0" presId="urn:microsoft.com/office/officeart/2005/8/layout/process1"/>
    <dgm:cxn modelId="{901FAE47-3237-4DAA-B54D-DFD012A8A55E}" type="presOf" srcId="{C6739D9C-81BE-4A6D-9690-B77AFCEEBCBF}" destId="{D0EF7B81-4043-4770-9D32-569CA3A02A6A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8EA79416-58AE-4BCC-8847-0B483A739FA3}" type="presOf" srcId="{C6739D9C-81BE-4A6D-9690-B77AFCEEBCBF}" destId="{E108C83B-D23A-44A6-96CD-36B48AE5762F}" srcOrd="1" destOrd="0" presId="urn:microsoft.com/office/officeart/2005/8/layout/process1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CF8F2B2B-DE5B-4955-8874-F1E3F598C74D}" type="presOf" srcId="{CA3C0E03-88D6-4360-B272-5E18777B8BC5}" destId="{CF152B9D-AACD-4069-8F7B-D38ADEFDEB48}" srcOrd="0" destOrd="0" presId="urn:microsoft.com/office/officeart/2005/8/layout/process1"/>
    <dgm:cxn modelId="{EFF4BFC4-DE29-4237-9C32-AFFA39E7CB1E}" type="presOf" srcId="{5D2140D4-6A38-4D8A-A164-5BD897AAE195}" destId="{031695D9-F175-484C-A7ED-4D9240535836}" srcOrd="0" destOrd="0" presId="urn:microsoft.com/office/officeart/2005/8/layout/process1"/>
    <dgm:cxn modelId="{BF2B1483-84C8-4B63-97C0-91F96C028DD8}" type="presParOf" srcId="{031695D9-F175-484C-A7ED-4D9240535836}" destId="{E805C27D-739B-465E-B7C0-AD45A34E362B}" srcOrd="0" destOrd="0" presId="urn:microsoft.com/office/officeart/2005/8/layout/process1"/>
    <dgm:cxn modelId="{A86CCFB8-5926-4491-81A2-B24BBB382C42}" type="presParOf" srcId="{031695D9-F175-484C-A7ED-4D9240535836}" destId="{D0EF7B81-4043-4770-9D32-569CA3A02A6A}" srcOrd="1" destOrd="0" presId="urn:microsoft.com/office/officeart/2005/8/layout/process1"/>
    <dgm:cxn modelId="{883F1979-391E-46ED-82D2-BA97FC7C9B1F}" type="presParOf" srcId="{D0EF7B81-4043-4770-9D32-569CA3A02A6A}" destId="{E108C83B-D23A-44A6-96CD-36B48AE5762F}" srcOrd="0" destOrd="0" presId="urn:microsoft.com/office/officeart/2005/8/layout/process1"/>
    <dgm:cxn modelId="{D7E455FE-B244-4FFC-97F2-8948BDF363ED}" type="presParOf" srcId="{031695D9-F175-484C-A7ED-4D9240535836}" destId="{CF152B9D-AACD-4069-8F7B-D38ADEFDEB48}" srcOrd="2" destOrd="0" presId="urn:microsoft.com/office/officeart/2005/8/layout/process1"/>
    <dgm:cxn modelId="{61C7F0B3-C88B-41AA-AADC-0E3D5262EF5D}" type="presParOf" srcId="{031695D9-F175-484C-A7ED-4D9240535836}" destId="{ECD4F117-EB62-47A7-9B43-8E4C5760E899}" srcOrd="3" destOrd="0" presId="urn:microsoft.com/office/officeart/2005/8/layout/process1"/>
    <dgm:cxn modelId="{2FE303F9-6E99-493D-B1AE-D95D29548A2E}" type="presParOf" srcId="{ECD4F117-EB62-47A7-9B43-8E4C5760E899}" destId="{F31C99F8-9109-45EE-833F-13D551021F71}" srcOrd="0" destOrd="0" presId="urn:microsoft.com/office/officeart/2005/8/layout/process1"/>
    <dgm:cxn modelId="{03A6F50A-1952-4313-9E69-A3508D4A2386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D2140D4-6A38-4D8A-A164-5BD897AAE195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0A759B23-5586-4F54-8BFD-E8098D30E707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E018877C-C150-4705-BC29-C338C2A04160}" type="parTrans" cxnId="{0101F25C-FE1C-4B69-A3F0-3390937F8712}">
      <dgm:prSet/>
      <dgm:spPr/>
      <dgm:t>
        <a:bodyPr/>
        <a:lstStyle/>
        <a:p>
          <a:endParaRPr lang="cs-CZ"/>
        </a:p>
      </dgm:t>
    </dgm:pt>
    <dgm:pt modelId="{C6739D9C-81BE-4A6D-9690-B77AFCEEBCBF}" type="sibTrans" cxnId="{0101F25C-FE1C-4B69-A3F0-3390937F8712}">
      <dgm:prSet/>
      <dgm:spPr/>
      <dgm:t>
        <a:bodyPr/>
        <a:lstStyle/>
        <a:p>
          <a:endParaRPr lang="cs-CZ"/>
        </a:p>
      </dgm:t>
    </dgm:pt>
    <dgm:pt modelId="{CA3C0E03-88D6-4360-B272-5E18777B8BC5}">
      <dgm:prSet phldrT="[Text]" custT="1"/>
      <dgm:spPr/>
      <dgm:t>
        <a:bodyPr/>
        <a:lstStyle/>
        <a:p>
          <a:r>
            <a:rPr lang="cs-CZ" sz="2800" dirty="0" smtClean="0"/>
            <a:t>rejsek obecný</a:t>
          </a:r>
          <a:endParaRPr lang="cs-CZ" sz="2800" dirty="0"/>
        </a:p>
      </dgm:t>
    </dgm:pt>
    <dgm:pt modelId="{13011C32-8184-4CA0-951F-AD9F65CAEF15}" type="parTrans" cxnId="{CCEAC3AB-357D-4293-AD9C-10E964804510}">
      <dgm:prSet/>
      <dgm:spPr/>
      <dgm:t>
        <a:bodyPr/>
        <a:lstStyle/>
        <a:p>
          <a:endParaRPr lang="cs-CZ"/>
        </a:p>
      </dgm:t>
    </dgm:pt>
    <dgm:pt modelId="{0423888A-45DD-423F-9242-407F4C1977F9}" type="sibTrans" cxnId="{CCEAC3AB-357D-4293-AD9C-10E964804510}">
      <dgm:prSet/>
      <dgm:spPr/>
      <dgm:t>
        <a:bodyPr/>
        <a:lstStyle/>
        <a:p>
          <a:endParaRPr lang="cs-CZ"/>
        </a:p>
      </dgm:t>
    </dgm:pt>
    <dgm:pt modelId="{9B3E795E-ADED-4FF5-BAAB-A1F1D20009D8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5597B934-2248-4A59-9EA4-E4ECBC84E1A0}" type="parTrans" cxnId="{39B39C54-CA50-454C-84A1-6CE8293543A1}">
      <dgm:prSet/>
      <dgm:spPr/>
      <dgm:t>
        <a:bodyPr/>
        <a:lstStyle/>
        <a:p>
          <a:endParaRPr lang="cs-CZ"/>
        </a:p>
      </dgm:t>
    </dgm:pt>
    <dgm:pt modelId="{231A4707-DD2F-48BB-933A-6E8956BE2D9A}" type="sibTrans" cxnId="{39B39C54-CA50-454C-84A1-6CE8293543A1}">
      <dgm:prSet/>
      <dgm:spPr/>
      <dgm:t>
        <a:bodyPr/>
        <a:lstStyle/>
        <a:p>
          <a:endParaRPr lang="cs-CZ"/>
        </a:p>
      </dgm:t>
    </dgm:pt>
    <dgm:pt modelId="{031695D9-F175-484C-A7ED-4D9240535836}" type="pres">
      <dgm:prSet presAssocID="{5D2140D4-6A38-4D8A-A164-5BD897AAE195}" presName="Name0" presStyleCnt="0">
        <dgm:presLayoutVars>
          <dgm:dir/>
          <dgm:resizeHandles val="exact"/>
        </dgm:presLayoutVars>
      </dgm:prSet>
      <dgm:spPr/>
    </dgm:pt>
    <dgm:pt modelId="{E805C27D-739B-465E-B7C0-AD45A34E362B}" type="pres">
      <dgm:prSet presAssocID="{0A759B23-5586-4F54-8BFD-E8098D30E707}" presName="node" presStyleLbl="node1" presStyleIdx="0" presStyleCnt="3" custScaleX="33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F7B81-4043-4770-9D32-569CA3A02A6A}" type="pres">
      <dgm:prSet presAssocID="{C6739D9C-81BE-4A6D-9690-B77AFCEEBCB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108C83B-D23A-44A6-96CD-36B48AE5762F}" type="pres">
      <dgm:prSet presAssocID="{C6739D9C-81BE-4A6D-9690-B77AFCEEBCBF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F152B9D-AACD-4069-8F7B-D38ADEFDEB48}" type="pres">
      <dgm:prSet presAssocID="{CA3C0E03-88D6-4360-B272-5E18777B8BC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F117-EB62-47A7-9B43-8E4C5760E899}" type="pres">
      <dgm:prSet presAssocID="{0423888A-45DD-423F-9242-407F4C1977F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F31C99F8-9109-45EE-833F-13D551021F71}" type="pres">
      <dgm:prSet presAssocID="{0423888A-45DD-423F-9242-407F4C1977F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72B81B-730E-4A46-9AF5-E7B16BFE65B6}" type="pres">
      <dgm:prSet presAssocID="{9B3E795E-ADED-4FF5-BAAB-A1F1D20009D8}" presName="node" presStyleLbl="node1" presStyleIdx="2" presStyleCnt="3" custScaleX="30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0E91FA-3088-4479-89A9-1116C484875F}" type="presOf" srcId="{CA3C0E03-88D6-4360-B272-5E18777B8BC5}" destId="{CF152B9D-AACD-4069-8F7B-D38ADEFDEB48}" srcOrd="0" destOrd="0" presId="urn:microsoft.com/office/officeart/2005/8/layout/process1"/>
    <dgm:cxn modelId="{1882801A-8295-407B-9083-C45748D3DA16}" type="presOf" srcId="{5D2140D4-6A38-4D8A-A164-5BD897AAE195}" destId="{031695D9-F175-484C-A7ED-4D9240535836}" srcOrd="0" destOrd="0" presId="urn:microsoft.com/office/officeart/2005/8/layout/process1"/>
    <dgm:cxn modelId="{6A8503A9-4CC1-4136-876E-30FFA4265824}" type="presOf" srcId="{9B3E795E-ADED-4FF5-BAAB-A1F1D20009D8}" destId="{B472B81B-730E-4A46-9AF5-E7B16BFE65B6}" srcOrd="0" destOrd="0" presId="urn:microsoft.com/office/officeart/2005/8/layout/process1"/>
    <dgm:cxn modelId="{D14CAD8F-1452-4472-BDEA-FA97C56570E4}" type="presOf" srcId="{0423888A-45DD-423F-9242-407F4C1977F9}" destId="{F31C99F8-9109-45EE-833F-13D551021F71}" srcOrd="1" destOrd="0" presId="urn:microsoft.com/office/officeart/2005/8/layout/process1"/>
    <dgm:cxn modelId="{5F8D4BC4-4521-4E22-B46A-F68EF451B952}" type="presOf" srcId="{0A759B23-5586-4F54-8BFD-E8098D30E707}" destId="{E805C27D-739B-465E-B7C0-AD45A34E362B}" srcOrd="0" destOrd="0" presId="urn:microsoft.com/office/officeart/2005/8/layout/process1"/>
    <dgm:cxn modelId="{CCEAC3AB-357D-4293-AD9C-10E964804510}" srcId="{5D2140D4-6A38-4D8A-A164-5BD897AAE195}" destId="{CA3C0E03-88D6-4360-B272-5E18777B8BC5}" srcOrd="1" destOrd="0" parTransId="{13011C32-8184-4CA0-951F-AD9F65CAEF15}" sibTransId="{0423888A-45DD-423F-9242-407F4C1977F9}"/>
    <dgm:cxn modelId="{39B39C54-CA50-454C-84A1-6CE8293543A1}" srcId="{5D2140D4-6A38-4D8A-A164-5BD897AAE195}" destId="{9B3E795E-ADED-4FF5-BAAB-A1F1D20009D8}" srcOrd="2" destOrd="0" parTransId="{5597B934-2248-4A59-9EA4-E4ECBC84E1A0}" sibTransId="{231A4707-DD2F-48BB-933A-6E8956BE2D9A}"/>
    <dgm:cxn modelId="{0101F25C-FE1C-4B69-A3F0-3390937F8712}" srcId="{5D2140D4-6A38-4D8A-A164-5BD897AAE195}" destId="{0A759B23-5586-4F54-8BFD-E8098D30E707}" srcOrd="0" destOrd="0" parTransId="{E018877C-C150-4705-BC29-C338C2A04160}" sibTransId="{C6739D9C-81BE-4A6D-9690-B77AFCEEBCBF}"/>
    <dgm:cxn modelId="{6A920231-41CA-4B07-A2EB-6D64228B0005}" type="presOf" srcId="{C6739D9C-81BE-4A6D-9690-B77AFCEEBCBF}" destId="{E108C83B-D23A-44A6-96CD-36B48AE5762F}" srcOrd="1" destOrd="0" presId="urn:microsoft.com/office/officeart/2005/8/layout/process1"/>
    <dgm:cxn modelId="{B6E8A654-16ED-42D6-B91E-9DA704AE45ED}" type="presOf" srcId="{0423888A-45DD-423F-9242-407F4C1977F9}" destId="{ECD4F117-EB62-47A7-9B43-8E4C5760E899}" srcOrd="0" destOrd="0" presId="urn:microsoft.com/office/officeart/2005/8/layout/process1"/>
    <dgm:cxn modelId="{68DA22C7-ADFD-42C8-B90B-02F3084D6FF6}" type="presOf" srcId="{C6739D9C-81BE-4A6D-9690-B77AFCEEBCBF}" destId="{D0EF7B81-4043-4770-9D32-569CA3A02A6A}" srcOrd="0" destOrd="0" presId="urn:microsoft.com/office/officeart/2005/8/layout/process1"/>
    <dgm:cxn modelId="{D74E974F-FF82-4834-A9F6-B788882DAB26}" type="presParOf" srcId="{031695D9-F175-484C-A7ED-4D9240535836}" destId="{E805C27D-739B-465E-B7C0-AD45A34E362B}" srcOrd="0" destOrd="0" presId="urn:microsoft.com/office/officeart/2005/8/layout/process1"/>
    <dgm:cxn modelId="{47C2EBAE-0EDD-408A-8CBF-ED0F2D7AC4E8}" type="presParOf" srcId="{031695D9-F175-484C-A7ED-4D9240535836}" destId="{D0EF7B81-4043-4770-9D32-569CA3A02A6A}" srcOrd="1" destOrd="0" presId="urn:microsoft.com/office/officeart/2005/8/layout/process1"/>
    <dgm:cxn modelId="{94BEE25F-BDD7-479D-96F2-4302A2F2F356}" type="presParOf" srcId="{D0EF7B81-4043-4770-9D32-569CA3A02A6A}" destId="{E108C83B-D23A-44A6-96CD-36B48AE5762F}" srcOrd="0" destOrd="0" presId="urn:microsoft.com/office/officeart/2005/8/layout/process1"/>
    <dgm:cxn modelId="{CBEF2254-9E53-4896-9017-423C7AA8A67F}" type="presParOf" srcId="{031695D9-F175-484C-A7ED-4D9240535836}" destId="{CF152B9D-AACD-4069-8F7B-D38ADEFDEB48}" srcOrd="2" destOrd="0" presId="urn:microsoft.com/office/officeart/2005/8/layout/process1"/>
    <dgm:cxn modelId="{E31C3FAF-B776-40C3-A16B-0128F18B4329}" type="presParOf" srcId="{031695D9-F175-484C-A7ED-4D9240535836}" destId="{ECD4F117-EB62-47A7-9B43-8E4C5760E899}" srcOrd="3" destOrd="0" presId="urn:microsoft.com/office/officeart/2005/8/layout/process1"/>
    <dgm:cxn modelId="{158AEA54-8AA4-494A-BF0A-89E0C05988AD}" type="presParOf" srcId="{ECD4F117-EB62-47A7-9B43-8E4C5760E899}" destId="{F31C99F8-9109-45EE-833F-13D551021F71}" srcOrd="0" destOrd="0" presId="urn:microsoft.com/office/officeart/2005/8/layout/process1"/>
    <dgm:cxn modelId="{AAFA8D54-A7F9-4C2A-AFB8-3E0531F3BBFA}" type="presParOf" srcId="{031695D9-F175-484C-A7ED-4D9240535836}" destId="{B472B81B-730E-4A46-9AF5-E7B16BFE65B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C885F69-5B1B-43F5-BA23-1740654F2189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61C27D2E-254D-48DC-B95D-F6CA47994282}">
      <dgm:prSet phldrT="[Text]" custT="1"/>
      <dgm:spPr/>
      <dgm:t>
        <a:bodyPr/>
        <a:lstStyle/>
        <a:p>
          <a:r>
            <a:rPr lang="cs-CZ" sz="4800" dirty="0" smtClean="0"/>
            <a:t>K</a:t>
          </a:r>
          <a:endParaRPr lang="cs-CZ" sz="4800" dirty="0"/>
        </a:p>
      </dgm:t>
    </dgm:pt>
    <dgm:pt modelId="{2065D3A8-2532-473B-BA4C-EB8FA885BDA5}" type="parTrans" cxnId="{D7ECD2AB-C7DE-4C94-B10F-A1846395E4EF}">
      <dgm:prSet/>
      <dgm:spPr/>
      <dgm:t>
        <a:bodyPr/>
        <a:lstStyle/>
        <a:p>
          <a:endParaRPr lang="cs-CZ"/>
        </a:p>
      </dgm:t>
    </dgm:pt>
    <dgm:pt modelId="{72335308-828E-4917-99D8-BC4E5F6C66EF}" type="sibTrans" cxnId="{D7ECD2AB-C7DE-4C94-B10F-A1846395E4EF}">
      <dgm:prSet/>
      <dgm:spPr/>
      <dgm:t>
        <a:bodyPr/>
        <a:lstStyle/>
        <a:p>
          <a:endParaRPr lang="cs-CZ"/>
        </a:p>
      </dgm:t>
    </dgm:pt>
    <dgm:pt modelId="{441C1E89-AD77-483B-AB11-2C996FA5EBFD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E70C9D98-1BA2-42AE-BAA4-675D82D1DCE1}" type="parTrans" cxnId="{8E658F96-D333-4D78-B6B6-67CD43C3227E}">
      <dgm:prSet/>
      <dgm:spPr/>
      <dgm:t>
        <a:bodyPr/>
        <a:lstStyle/>
        <a:p>
          <a:endParaRPr lang="cs-CZ"/>
        </a:p>
      </dgm:t>
    </dgm:pt>
    <dgm:pt modelId="{EDCDC3B7-BC72-4F48-8132-1191CD7FF87F}" type="sibTrans" cxnId="{8E658F96-D333-4D78-B6B6-67CD43C3227E}">
      <dgm:prSet/>
      <dgm:spPr/>
      <dgm:t>
        <a:bodyPr/>
        <a:lstStyle/>
        <a:p>
          <a:endParaRPr lang="cs-CZ"/>
        </a:p>
      </dgm:t>
    </dgm:pt>
    <dgm:pt modelId="{F19BD9E0-D4D1-48E0-9A02-8419292A69E3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00B3406C-7411-445C-BCCF-2E87880B80A1}" type="parTrans" cxnId="{F4C60D40-0365-4412-89A6-A4C4D14394AC}">
      <dgm:prSet/>
      <dgm:spPr/>
      <dgm:t>
        <a:bodyPr/>
        <a:lstStyle/>
        <a:p>
          <a:endParaRPr lang="cs-CZ"/>
        </a:p>
      </dgm:t>
    </dgm:pt>
    <dgm:pt modelId="{2E72F72F-0C87-4C59-BA2F-58DEE1DFA48C}" type="sibTrans" cxnId="{F4C60D40-0365-4412-89A6-A4C4D14394AC}">
      <dgm:prSet/>
      <dgm:spPr/>
      <dgm:t>
        <a:bodyPr/>
        <a:lstStyle/>
        <a:p>
          <a:endParaRPr lang="cs-CZ"/>
        </a:p>
      </dgm:t>
    </dgm:pt>
    <dgm:pt modelId="{04AB4DC5-07DE-4D1E-8ABF-A056A6C9FD2D}">
      <dgm:prSet/>
      <dgm:spPr/>
      <dgm:t>
        <a:bodyPr/>
        <a:lstStyle/>
        <a:p>
          <a:r>
            <a:rPr lang="cs-CZ" dirty="0" smtClean="0"/>
            <a:t>Y</a:t>
          </a:r>
          <a:endParaRPr lang="cs-CZ" dirty="0"/>
        </a:p>
      </dgm:t>
    </dgm:pt>
    <dgm:pt modelId="{87B73725-68AF-44F8-BAAF-BE9FB3F5901A}" type="parTrans" cxnId="{0033652F-A51D-4AA3-AFD3-AA4FD7DAEF1D}">
      <dgm:prSet/>
      <dgm:spPr/>
      <dgm:t>
        <a:bodyPr/>
        <a:lstStyle/>
        <a:p>
          <a:endParaRPr lang="cs-CZ"/>
        </a:p>
      </dgm:t>
    </dgm:pt>
    <dgm:pt modelId="{3247825A-5AEB-44EF-B1DB-3788FF5A6E4D}" type="sibTrans" cxnId="{0033652F-A51D-4AA3-AFD3-AA4FD7DAEF1D}">
      <dgm:prSet/>
      <dgm:spPr/>
      <dgm:t>
        <a:bodyPr/>
        <a:lstStyle/>
        <a:p>
          <a:endParaRPr lang="cs-CZ"/>
        </a:p>
      </dgm:t>
    </dgm:pt>
    <dgm:pt modelId="{84218149-CCEC-404F-A078-D68EC775B628}">
      <dgm:prSet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A2F03EAF-D198-471E-8553-2C5DB030631C}" type="parTrans" cxnId="{F9DF54F2-6EF8-4CFB-A906-B5A86D481590}">
      <dgm:prSet/>
      <dgm:spPr/>
      <dgm:t>
        <a:bodyPr/>
        <a:lstStyle/>
        <a:p>
          <a:endParaRPr lang="cs-CZ"/>
        </a:p>
      </dgm:t>
    </dgm:pt>
    <dgm:pt modelId="{B64F9105-A8AE-4FBD-A18B-8857D4043DA6}" type="sibTrans" cxnId="{F9DF54F2-6EF8-4CFB-A906-B5A86D481590}">
      <dgm:prSet/>
      <dgm:spPr/>
      <dgm:t>
        <a:bodyPr/>
        <a:lstStyle/>
        <a:p>
          <a:endParaRPr lang="cs-CZ"/>
        </a:p>
      </dgm:t>
    </dgm:pt>
    <dgm:pt modelId="{7F02AB28-ABEF-42E2-B282-BB117BC603B7}">
      <dgm:prSet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2B9E996B-6238-4995-ABA3-0068C3191D5C}" type="parTrans" cxnId="{EC70A643-100F-46BA-BF16-0E89462EFADE}">
      <dgm:prSet/>
      <dgm:spPr/>
      <dgm:t>
        <a:bodyPr/>
        <a:lstStyle/>
        <a:p>
          <a:endParaRPr lang="cs-CZ"/>
        </a:p>
      </dgm:t>
    </dgm:pt>
    <dgm:pt modelId="{6352E89D-393E-4667-B7C6-A50AF7B7B26D}" type="sibTrans" cxnId="{EC70A643-100F-46BA-BF16-0E89462EFADE}">
      <dgm:prSet/>
      <dgm:spPr/>
      <dgm:t>
        <a:bodyPr/>
        <a:lstStyle/>
        <a:p>
          <a:endParaRPr lang="cs-CZ"/>
        </a:p>
      </dgm:t>
    </dgm:pt>
    <dgm:pt modelId="{FA78953E-DE94-4EAE-9059-4A48DCB1CD59}">
      <dgm:prSet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B86EF356-71ED-4F59-9724-81B63A9E9503}" type="parTrans" cxnId="{CD59D426-D373-4CE9-AE39-460DB1B2E01B}">
      <dgm:prSet/>
      <dgm:spPr/>
      <dgm:t>
        <a:bodyPr/>
        <a:lstStyle/>
        <a:p>
          <a:endParaRPr lang="cs-CZ"/>
        </a:p>
      </dgm:t>
    </dgm:pt>
    <dgm:pt modelId="{3C56167F-628A-4E44-8570-8AADF90D8C4C}" type="sibTrans" cxnId="{CD59D426-D373-4CE9-AE39-460DB1B2E01B}">
      <dgm:prSet/>
      <dgm:spPr/>
      <dgm:t>
        <a:bodyPr/>
        <a:lstStyle/>
        <a:p>
          <a:endParaRPr lang="cs-CZ"/>
        </a:p>
      </dgm:t>
    </dgm:pt>
    <dgm:pt modelId="{CB8BC82D-586C-4529-8E98-91E08EB35EB7}" type="pres">
      <dgm:prSet presAssocID="{BC885F69-5B1B-43F5-BA23-1740654F2189}" presName="Name0" presStyleCnt="0">
        <dgm:presLayoutVars>
          <dgm:dir/>
          <dgm:resizeHandles val="exact"/>
        </dgm:presLayoutVars>
      </dgm:prSet>
      <dgm:spPr/>
    </dgm:pt>
    <dgm:pt modelId="{34C76D94-5EF1-4DDC-BE5B-9B2598A768E7}" type="pres">
      <dgm:prSet presAssocID="{61C27D2E-254D-48DC-B95D-F6CA4799428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F42EB-68F7-494D-BB1C-CAF1D8B1A13A}" type="pres">
      <dgm:prSet presAssocID="{72335308-828E-4917-99D8-BC4E5F6C66EF}" presName="sibTrans" presStyleLbl="sibTrans2D1" presStyleIdx="0" presStyleCnt="6"/>
      <dgm:spPr/>
      <dgm:t>
        <a:bodyPr/>
        <a:lstStyle/>
        <a:p>
          <a:endParaRPr lang="cs-CZ"/>
        </a:p>
      </dgm:t>
    </dgm:pt>
    <dgm:pt modelId="{1F6317D1-B682-44A5-8A1B-5A1FDCD62C19}" type="pres">
      <dgm:prSet presAssocID="{72335308-828E-4917-99D8-BC4E5F6C66EF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A54B051E-E87E-4815-8098-42616993259E}" type="pres">
      <dgm:prSet presAssocID="{04AB4DC5-07DE-4D1E-8ABF-A056A6C9FD2D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D695B6-1D9D-4E38-9C09-038332712E64}" type="pres">
      <dgm:prSet presAssocID="{3247825A-5AEB-44EF-B1DB-3788FF5A6E4D}" presName="sibTrans" presStyleLbl="sibTrans2D1" presStyleIdx="1" presStyleCnt="6"/>
      <dgm:spPr/>
      <dgm:t>
        <a:bodyPr/>
        <a:lstStyle/>
        <a:p>
          <a:endParaRPr lang="cs-CZ"/>
        </a:p>
      </dgm:t>
    </dgm:pt>
    <dgm:pt modelId="{23911F43-C996-43DA-8D8B-C630770B1183}" type="pres">
      <dgm:prSet presAssocID="{3247825A-5AEB-44EF-B1DB-3788FF5A6E4D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0DF574E9-8CAB-4620-9F0C-C2326C774F11}" type="pres">
      <dgm:prSet presAssocID="{84218149-CCEC-404F-A078-D68EC775B628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F191E9-64FF-4A1F-B5F0-AB8B2E43CBE0}" type="pres">
      <dgm:prSet presAssocID="{B64F9105-A8AE-4FBD-A18B-8857D4043DA6}" presName="sibTrans" presStyleLbl="sibTrans2D1" presStyleIdx="2" presStyleCnt="6"/>
      <dgm:spPr/>
      <dgm:t>
        <a:bodyPr/>
        <a:lstStyle/>
        <a:p>
          <a:endParaRPr lang="cs-CZ"/>
        </a:p>
      </dgm:t>
    </dgm:pt>
    <dgm:pt modelId="{52AF0F3E-E846-4B86-A340-8F84B1D9E745}" type="pres">
      <dgm:prSet presAssocID="{B64F9105-A8AE-4FBD-A18B-8857D4043DA6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9BC476BC-8CB3-4DB9-A70C-46D4EC0B12ED}" type="pres">
      <dgm:prSet presAssocID="{7F02AB28-ABEF-42E2-B282-BB117BC603B7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E4D11A-A45E-4D2A-8354-71805D8DBCED}" type="pres">
      <dgm:prSet presAssocID="{6352E89D-393E-4667-B7C6-A50AF7B7B26D}" presName="sibTrans" presStyleLbl="sibTrans2D1" presStyleIdx="3" presStyleCnt="6"/>
      <dgm:spPr/>
      <dgm:t>
        <a:bodyPr/>
        <a:lstStyle/>
        <a:p>
          <a:endParaRPr lang="cs-CZ"/>
        </a:p>
      </dgm:t>
    </dgm:pt>
    <dgm:pt modelId="{FD5D6760-FAD3-4177-98A6-A05D5DE5C504}" type="pres">
      <dgm:prSet presAssocID="{6352E89D-393E-4667-B7C6-A50AF7B7B26D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3D46F815-7796-40A0-A531-DC5DB53E53A4}" type="pres">
      <dgm:prSet presAssocID="{FA78953E-DE94-4EAE-9059-4A48DCB1CD59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0E86D2-0473-4999-8B18-95377E8E88FF}" type="pres">
      <dgm:prSet presAssocID="{3C56167F-628A-4E44-8570-8AADF90D8C4C}" presName="sibTrans" presStyleLbl="sibTrans2D1" presStyleIdx="4" presStyleCnt="6"/>
      <dgm:spPr/>
      <dgm:t>
        <a:bodyPr/>
        <a:lstStyle/>
        <a:p>
          <a:endParaRPr lang="cs-CZ"/>
        </a:p>
      </dgm:t>
    </dgm:pt>
    <dgm:pt modelId="{E6BCADD6-7E7E-4827-8F50-89834541EAD4}" type="pres">
      <dgm:prSet presAssocID="{3C56167F-628A-4E44-8570-8AADF90D8C4C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B0742C00-1001-46B8-81B1-5F0F6B5F4B35}" type="pres">
      <dgm:prSet presAssocID="{441C1E89-AD77-483B-AB11-2C996FA5EBFD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E8A710-909F-41F5-9214-F6F72E61D523}" type="pres">
      <dgm:prSet presAssocID="{EDCDC3B7-BC72-4F48-8132-1191CD7FF87F}" presName="sibTrans" presStyleLbl="sibTrans2D1" presStyleIdx="5" presStyleCnt="6"/>
      <dgm:spPr/>
      <dgm:t>
        <a:bodyPr/>
        <a:lstStyle/>
        <a:p>
          <a:endParaRPr lang="cs-CZ"/>
        </a:p>
      </dgm:t>
    </dgm:pt>
    <dgm:pt modelId="{5D751155-8EEF-4CCC-944A-51D0CDF6AAC4}" type="pres">
      <dgm:prSet presAssocID="{EDCDC3B7-BC72-4F48-8132-1191CD7FF87F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C615C8AD-2F5D-41CF-9979-4B9A8DD7FC92}" type="pres">
      <dgm:prSet presAssocID="{F19BD9E0-D4D1-48E0-9A02-8419292A69E3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70A643-100F-46BA-BF16-0E89462EFADE}" srcId="{BC885F69-5B1B-43F5-BA23-1740654F2189}" destId="{7F02AB28-ABEF-42E2-B282-BB117BC603B7}" srcOrd="3" destOrd="0" parTransId="{2B9E996B-6238-4995-ABA3-0068C3191D5C}" sibTransId="{6352E89D-393E-4667-B7C6-A50AF7B7B26D}"/>
    <dgm:cxn modelId="{D8453410-6D72-42CE-A687-4E4BC03606AB}" type="presOf" srcId="{FA78953E-DE94-4EAE-9059-4A48DCB1CD59}" destId="{3D46F815-7796-40A0-A531-DC5DB53E53A4}" srcOrd="0" destOrd="0" presId="urn:microsoft.com/office/officeart/2005/8/layout/process1"/>
    <dgm:cxn modelId="{F9DF54F2-6EF8-4CFB-A906-B5A86D481590}" srcId="{BC885F69-5B1B-43F5-BA23-1740654F2189}" destId="{84218149-CCEC-404F-A078-D68EC775B628}" srcOrd="2" destOrd="0" parTransId="{A2F03EAF-D198-471E-8553-2C5DB030631C}" sibTransId="{B64F9105-A8AE-4FBD-A18B-8857D4043DA6}"/>
    <dgm:cxn modelId="{685C8650-6AF4-4B77-9A8B-EEA4BAC9ADF7}" type="presOf" srcId="{84218149-CCEC-404F-A078-D68EC775B628}" destId="{0DF574E9-8CAB-4620-9F0C-C2326C774F11}" srcOrd="0" destOrd="0" presId="urn:microsoft.com/office/officeart/2005/8/layout/process1"/>
    <dgm:cxn modelId="{5F77880A-02DB-4D42-B4FB-1087FE391499}" type="presOf" srcId="{04AB4DC5-07DE-4D1E-8ABF-A056A6C9FD2D}" destId="{A54B051E-E87E-4815-8098-42616993259E}" srcOrd="0" destOrd="0" presId="urn:microsoft.com/office/officeart/2005/8/layout/process1"/>
    <dgm:cxn modelId="{CD59D426-D373-4CE9-AE39-460DB1B2E01B}" srcId="{BC885F69-5B1B-43F5-BA23-1740654F2189}" destId="{FA78953E-DE94-4EAE-9059-4A48DCB1CD59}" srcOrd="4" destOrd="0" parTransId="{B86EF356-71ED-4F59-9724-81B63A9E9503}" sibTransId="{3C56167F-628A-4E44-8570-8AADF90D8C4C}"/>
    <dgm:cxn modelId="{D7ECD2AB-C7DE-4C94-B10F-A1846395E4EF}" srcId="{BC885F69-5B1B-43F5-BA23-1740654F2189}" destId="{61C27D2E-254D-48DC-B95D-F6CA47994282}" srcOrd="0" destOrd="0" parTransId="{2065D3A8-2532-473B-BA4C-EB8FA885BDA5}" sibTransId="{72335308-828E-4917-99D8-BC4E5F6C66EF}"/>
    <dgm:cxn modelId="{EC87EB1D-2ACC-4CD3-9260-6CCB39C29CAD}" type="presOf" srcId="{3C56167F-628A-4E44-8570-8AADF90D8C4C}" destId="{E6BCADD6-7E7E-4827-8F50-89834541EAD4}" srcOrd="1" destOrd="0" presId="urn:microsoft.com/office/officeart/2005/8/layout/process1"/>
    <dgm:cxn modelId="{7637F97B-46A8-46EF-A09D-9EC2826F8AF5}" type="presOf" srcId="{BC885F69-5B1B-43F5-BA23-1740654F2189}" destId="{CB8BC82D-586C-4529-8E98-91E08EB35EB7}" srcOrd="0" destOrd="0" presId="urn:microsoft.com/office/officeart/2005/8/layout/process1"/>
    <dgm:cxn modelId="{35F236D8-BBCA-4900-BC4A-122489F819E8}" type="presOf" srcId="{EDCDC3B7-BC72-4F48-8132-1191CD7FF87F}" destId="{5D751155-8EEF-4CCC-944A-51D0CDF6AAC4}" srcOrd="1" destOrd="0" presId="urn:microsoft.com/office/officeart/2005/8/layout/process1"/>
    <dgm:cxn modelId="{52ADF0BB-778A-4539-B005-7ED07819713C}" type="presOf" srcId="{B64F9105-A8AE-4FBD-A18B-8857D4043DA6}" destId="{D4F191E9-64FF-4A1F-B5F0-AB8B2E43CBE0}" srcOrd="0" destOrd="0" presId="urn:microsoft.com/office/officeart/2005/8/layout/process1"/>
    <dgm:cxn modelId="{11E500C2-7A6D-4A10-B445-BA45490C430A}" type="presOf" srcId="{B64F9105-A8AE-4FBD-A18B-8857D4043DA6}" destId="{52AF0F3E-E846-4B86-A340-8F84B1D9E745}" srcOrd="1" destOrd="0" presId="urn:microsoft.com/office/officeart/2005/8/layout/process1"/>
    <dgm:cxn modelId="{2BDAEB2D-622A-4523-B6DC-CF43F3EA71FB}" type="presOf" srcId="{6352E89D-393E-4667-B7C6-A50AF7B7B26D}" destId="{0AE4D11A-A45E-4D2A-8354-71805D8DBCED}" srcOrd="0" destOrd="0" presId="urn:microsoft.com/office/officeart/2005/8/layout/process1"/>
    <dgm:cxn modelId="{28B92257-14E6-4D26-88C6-77B90FCFA13C}" type="presOf" srcId="{61C27D2E-254D-48DC-B95D-F6CA47994282}" destId="{34C76D94-5EF1-4DDC-BE5B-9B2598A768E7}" srcOrd="0" destOrd="0" presId="urn:microsoft.com/office/officeart/2005/8/layout/process1"/>
    <dgm:cxn modelId="{D6889C14-FF24-4275-8817-18733DE4EF81}" type="presOf" srcId="{72335308-828E-4917-99D8-BC4E5F6C66EF}" destId="{4D9F42EB-68F7-494D-BB1C-CAF1D8B1A13A}" srcOrd="0" destOrd="0" presId="urn:microsoft.com/office/officeart/2005/8/layout/process1"/>
    <dgm:cxn modelId="{BDB94CDF-066F-46E3-9311-B0668BFF02A8}" type="presOf" srcId="{441C1E89-AD77-483B-AB11-2C996FA5EBFD}" destId="{B0742C00-1001-46B8-81B1-5F0F6B5F4B35}" srcOrd="0" destOrd="0" presId="urn:microsoft.com/office/officeart/2005/8/layout/process1"/>
    <dgm:cxn modelId="{F4C60D40-0365-4412-89A6-A4C4D14394AC}" srcId="{BC885F69-5B1B-43F5-BA23-1740654F2189}" destId="{F19BD9E0-D4D1-48E0-9A02-8419292A69E3}" srcOrd="6" destOrd="0" parTransId="{00B3406C-7411-445C-BCCF-2E87880B80A1}" sibTransId="{2E72F72F-0C87-4C59-BA2F-58DEE1DFA48C}"/>
    <dgm:cxn modelId="{EB069BB0-7D2C-45F9-ADFA-AEE73A7ABDDE}" type="presOf" srcId="{F19BD9E0-D4D1-48E0-9A02-8419292A69E3}" destId="{C615C8AD-2F5D-41CF-9979-4B9A8DD7FC92}" srcOrd="0" destOrd="0" presId="urn:microsoft.com/office/officeart/2005/8/layout/process1"/>
    <dgm:cxn modelId="{972EF660-F73B-4C04-86AF-2B63B3A5EDB6}" type="presOf" srcId="{3C56167F-628A-4E44-8570-8AADF90D8C4C}" destId="{C30E86D2-0473-4999-8B18-95377E8E88FF}" srcOrd="0" destOrd="0" presId="urn:microsoft.com/office/officeart/2005/8/layout/process1"/>
    <dgm:cxn modelId="{437A4A44-255E-476E-8FF7-2CC95597DA54}" type="presOf" srcId="{3247825A-5AEB-44EF-B1DB-3788FF5A6E4D}" destId="{23911F43-C996-43DA-8D8B-C630770B1183}" srcOrd="1" destOrd="0" presId="urn:microsoft.com/office/officeart/2005/8/layout/process1"/>
    <dgm:cxn modelId="{B3A174B2-4FD8-47B3-A411-9AD7BA6F0607}" type="presOf" srcId="{EDCDC3B7-BC72-4F48-8132-1191CD7FF87F}" destId="{2FE8A710-909F-41F5-9214-F6F72E61D523}" srcOrd="0" destOrd="0" presId="urn:microsoft.com/office/officeart/2005/8/layout/process1"/>
    <dgm:cxn modelId="{9B4BAD9E-E113-4551-A3EF-F76B496437BF}" type="presOf" srcId="{72335308-828E-4917-99D8-BC4E5F6C66EF}" destId="{1F6317D1-B682-44A5-8A1B-5A1FDCD62C19}" srcOrd="1" destOrd="0" presId="urn:microsoft.com/office/officeart/2005/8/layout/process1"/>
    <dgm:cxn modelId="{1DF282E0-3323-47C9-81EF-5823487F859C}" type="presOf" srcId="{7F02AB28-ABEF-42E2-B282-BB117BC603B7}" destId="{9BC476BC-8CB3-4DB9-A70C-46D4EC0B12ED}" srcOrd="0" destOrd="0" presId="urn:microsoft.com/office/officeart/2005/8/layout/process1"/>
    <dgm:cxn modelId="{0A89041E-BA39-4F27-BF5C-048844E36B92}" type="presOf" srcId="{3247825A-5AEB-44EF-B1DB-3788FF5A6E4D}" destId="{AFD695B6-1D9D-4E38-9C09-038332712E64}" srcOrd="0" destOrd="0" presId="urn:microsoft.com/office/officeart/2005/8/layout/process1"/>
    <dgm:cxn modelId="{FFFC2BCB-AF1C-4818-86B2-BE07574FF6C8}" type="presOf" srcId="{6352E89D-393E-4667-B7C6-A50AF7B7B26D}" destId="{FD5D6760-FAD3-4177-98A6-A05D5DE5C504}" srcOrd="1" destOrd="0" presId="urn:microsoft.com/office/officeart/2005/8/layout/process1"/>
    <dgm:cxn modelId="{0033652F-A51D-4AA3-AFD3-AA4FD7DAEF1D}" srcId="{BC885F69-5B1B-43F5-BA23-1740654F2189}" destId="{04AB4DC5-07DE-4D1E-8ABF-A056A6C9FD2D}" srcOrd="1" destOrd="0" parTransId="{87B73725-68AF-44F8-BAAF-BE9FB3F5901A}" sibTransId="{3247825A-5AEB-44EF-B1DB-3788FF5A6E4D}"/>
    <dgm:cxn modelId="{8E658F96-D333-4D78-B6B6-67CD43C3227E}" srcId="{BC885F69-5B1B-43F5-BA23-1740654F2189}" destId="{441C1E89-AD77-483B-AB11-2C996FA5EBFD}" srcOrd="5" destOrd="0" parTransId="{E70C9D98-1BA2-42AE-BAA4-675D82D1DCE1}" sibTransId="{EDCDC3B7-BC72-4F48-8132-1191CD7FF87F}"/>
    <dgm:cxn modelId="{69DED80E-A5B7-43DE-8C29-2BDA67CF57F4}" type="presParOf" srcId="{CB8BC82D-586C-4529-8E98-91E08EB35EB7}" destId="{34C76D94-5EF1-4DDC-BE5B-9B2598A768E7}" srcOrd="0" destOrd="0" presId="urn:microsoft.com/office/officeart/2005/8/layout/process1"/>
    <dgm:cxn modelId="{5A731F44-A1F5-4AF1-9F07-44732D1A5CBE}" type="presParOf" srcId="{CB8BC82D-586C-4529-8E98-91E08EB35EB7}" destId="{4D9F42EB-68F7-494D-BB1C-CAF1D8B1A13A}" srcOrd="1" destOrd="0" presId="urn:microsoft.com/office/officeart/2005/8/layout/process1"/>
    <dgm:cxn modelId="{FF6D3F2A-B697-4272-8D11-C72199AB0B2C}" type="presParOf" srcId="{4D9F42EB-68F7-494D-BB1C-CAF1D8B1A13A}" destId="{1F6317D1-B682-44A5-8A1B-5A1FDCD62C19}" srcOrd="0" destOrd="0" presId="urn:microsoft.com/office/officeart/2005/8/layout/process1"/>
    <dgm:cxn modelId="{A2F4A027-D113-4256-81AF-5C8169946592}" type="presParOf" srcId="{CB8BC82D-586C-4529-8E98-91E08EB35EB7}" destId="{A54B051E-E87E-4815-8098-42616993259E}" srcOrd="2" destOrd="0" presId="urn:microsoft.com/office/officeart/2005/8/layout/process1"/>
    <dgm:cxn modelId="{1B80C56C-BB30-4D51-8200-903755136A1D}" type="presParOf" srcId="{CB8BC82D-586C-4529-8E98-91E08EB35EB7}" destId="{AFD695B6-1D9D-4E38-9C09-038332712E64}" srcOrd="3" destOrd="0" presId="urn:microsoft.com/office/officeart/2005/8/layout/process1"/>
    <dgm:cxn modelId="{0F2290CA-776C-41DA-B681-ECA636AB1BE4}" type="presParOf" srcId="{AFD695B6-1D9D-4E38-9C09-038332712E64}" destId="{23911F43-C996-43DA-8D8B-C630770B1183}" srcOrd="0" destOrd="0" presId="urn:microsoft.com/office/officeart/2005/8/layout/process1"/>
    <dgm:cxn modelId="{76602632-2940-42FD-B5D1-D0CA92CF607C}" type="presParOf" srcId="{CB8BC82D-586C-4529-8E98-91E08EB35EB7}" destId="{0DF574E9-8CAB-4620-9F0C-C2326C774F11}" srcOrd="4" destOrd="0" presId="urn:microsoft.com/office/officeart/2005/8/layout/process1"/>
    <dgm:cxn modelId="{161C856F-56F2-4B8C-BA64-FA03C73A6977}" type="presParOf" srcId="{CB8BC82D-586C-4529-8E98-91E08EB35EB7}" destId="{D4F191E9-64FF-4A1F-B5F0-AB8B2E43CBE0}" srcOrd="5" destOrd="0" presId="urn:microsoft.com/office/officeart/2005/8/layout/process1"/>
    <dgm:cxn modelId="{12610127-22A1-42F9-A004-4EAE8F816FD6}" type="presParOf" srcId="{D4F191E9-64FF-4A1F-B5F0-AB8B2E43CBE0}" destId="{52AF0F3E-E846-4B86-A340-8F84B1D9E745}" srcOrd="0" destOrd="0" presId="urn:microsoft.com/office/officeart/2005/8/layout/process1"/>
    <dgm:cxn modelId="{84736205-94BE-4A75-8DAE-653DD83D78DA}" type="presParOf" srcId="{CB8BC82D-586C-4529-8E98-91E08EB35EB7}" destId="{9BC476BC-8CB3-4DB9-A70C-46D4EC0B12ED}" srcOrd="6" destOrd="0" presId="urn:microsoft.com/office/officeart/2005/8/layout/process1"/>
    <dgm:cxn modelId="{A5130E04-C805-4E6E-9E58-156EF76F472C}" type="presParOf" srcId="{CB8BC82D-586C-4529-8E98-91E08EB35EB7}" destId="{0AE4D11A-A45E-4D2A-8354-71805D8DBCED}" srcOrd="7" destOrd="0" presId="urn:microsoft.com/office/officeart/2005/8/layout/process1"/>
    <dgm:cxn modelId="{EEE4DA1E-C178-40EE-9D8E-B3E02D18CCB6}" type="presParOf" srcId="{0AE4D11A-A45E-4D2A-8354-71805D8DBCED}" destId="{FD5D6760-FAD3-4177-98A6-A05D5DE5C504}" srcOrd="0" destOrd="0" presId="urn:microsoft.com/office/officeart/2005/8/layout/process1"/>
    <dgm:cxn modelId="{DA4DD474-239D-4738-8910-F209BDC6ACCE}" type="presParOf" srcId="{CB8BC82D-586C-4529-8E98-91E08EB35EB7}" destId="{3D46F815-7796-40A0-A531-DC5DB53E53A4}" srcOrd="8" destOrd="0" presId="urn:microsoft.com/office/officeart/2005/8/layout/process1"/>
    <dgm:cxn modelId="{149C78ED-6F7D-4452-8D45-3F7A25439C8A}" type="presParOf" srcId="{CB8BC82D-586C-4529-8E98-91E08EB35EB7}" destId="{C30E86D2-0473-4999-8B18-95377E8E88FF}" srcOrd="9" destOrd="0" presId="urn:microsoft.com/office/officeart/2005/8/layout/process1"/>
    <dgm:cxn modelId="{0F31D986-AD4A-40DE-9912-8F880619E08A}" type="presParOf" srcId="{C30E86D2-0473-4999-8B18-95377E8E88FF}" destId="{E6BCADD6-7E7E-4827-8F50-89834541EAD4}" srcOrd="0" destOrd="0" presId="urn:microsoft.com/office/officeart/2005/8/layout/process1"/>
    <dgm:cxn modelId="{B8A69DF0-B24E-489E-BC3D-33EED14146C6}" type="presParOf" srcId="{CB8BC82D-586C-4529-8E98-91E08EB35EB7}" destId="{B0742C00-1001-46B8-81B1-5F0F6B5F4B35}" srcOrd="10" destOrd="0" presId="urn:microsoft.com/office/officeart/2005/8/layout/process1"/>
    <dgm:cxn modelId="{F9987EFA-46EA-44FE-A052-39CB90E5D25F}" type="presParOf" srcId="{CB8BC82D-586C-4529-8E98-91E08EB35EB7}" destId="{2FE8A710-909F-41F5-9214-F6F72E61D523}" srcOrd="11" destOrd="0" presId="urn:microsoft.com/office/officeart/2005/8/layout/process1"/>
    <dgm:cxn modelId="{A47285DA-EBE0-43E5-A738-54B53481E6CE}" type="presParOf" srcId="{2FE8A710-909F-41F5-9214-F6F72E61D523}" destId="{5D751155-8EEF-4CCC-944A-51D0CDF6AAC4}" srcOrd="0" destOrd="0" presId="urn:microsoft.com/office/officeart/2005/8/layout/process1"/>
    <dgm:cxn modelId="{04A2A036-A604-487A-A066-2C35AB614DF9}" type="presParOf" srcId="{CB8BC82D-586C-4529-8E98-91E08EB35EB7}" destId="{C615C8AD-2F5D-41CF-9979-4B9A8DD7FC92}" srcOrd="1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krtek evropský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netopýr velký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D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potkan obecný 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K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hmyzožravci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chudozubí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Y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letouni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K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letouni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T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zajíci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V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hmyzožravci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krysa obecná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O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králík domácí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kaloň obecný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P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A</a:t>
          </a:r>
          <a:endParaRPr lang="cs-CZ" sz="52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mravenečník velký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M</a:t>
          </a:r>
          <a:endParaRPr lang="cs-CZ" sz="5200" kern="1200" dirty="0"/>
        </a:p>
      </dsp:txBody>
      <dsp:txXfrm>
        <a:off x="7215965" y="30508"/>
        <a:ext cx="980612" cy="126372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ježek západní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T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kaloň obecný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V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krtek obecný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zajíc polní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L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lenochod tříprstý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J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pásovec </a:t>
          </a:r>
          <a:r>
            <a:rPr lang="cs-CZ" sz="2800" kern="1200" dirty="0" smtClean="0"/>
            <a:t>velký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R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C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krysa obecná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I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5C27D-739B-465E-B7C0-AD45A34E362B}">
      <dsp:nvSpPr>
        <dsp:cNvPr id="0" name=""/>
        <dsp:cNvSpPr/>
      </dsp:nvSpPr>
      <dsp:spPr>
        <a:xfrm>
          <a:off x="2513" y="0"/>
          <a:ext cx="1114417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B</a:t>
          </a:r>
          <a:endParaRPr lang="cs-CZ" sz="5700" kern="1200" dirty="0"/>
        </a:p>
      </dsp:txBody>
      <dsp:txXfrm>
        <a:off x="35153" y="32640"/>
        <a:ext cx="1049137" cy="1259464"/>
      </dsp:txXfrm>
    </dsp:sp>
    <dsp:sp modelId="{D0EF7B81-4043-4770-9D32-569CA3A02A6A}">
      <dsp:nvSpPr>
        <dsp:cNvPr id="0" name=""/>
        <dsp:cNvSpPr/>
      </dsp:nvSpPr>
      <dsp:spPr>
        <a:xfrm>
          <a:off x="1454071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1454071" y="411539"/>
        <a:ext cx="500316" cy="501664"/>
      </dsp:txXfrm>
    </dsp:sp>
    <dsp:sp modelId="{CF152B9D-AACD-4069-8F7B-D38ADEFDEB48}">
      <dsp:nvSpPr>
        <dsp:cNvPr id="0" name=""/>
        <dsp:cNvSpPr/>
      </dsp:nvSpPr>
      <dsp:spPr>
        <a:xfrm>
          <a:off x="2465492" y="0"/>
          <a:ext cx="3371403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rejsek obecný</a:t>
          </a:r>
          <a:endParaRPr lang="cs-CZ" sz="2800" kern="1200" dirty="0"/>
        </a:p>
      </dsp:txBody>
      <dsp:txXfrm>
        <a:off x="2504292" y="38800"/>
        <a:ext cx="3293803" cy="1247144"/>
      </dsp:txXfrm>
    </dsp:sp>
    <dsp:sp modelId="{ECD4F117-EB62-47A7-9B43-8E4C5760E899}">
      <dsp:nvSpPr>
        <dsp:cNvPr id="0" name=""/>
        <dsp:cNvSpPr/>
      </dsp:nvSpPr>
      <dsp:spPr>
        <a:xfrm>
          <a:off x="6174036" y="244317"/>
          <a:ext cx="714737" cy="8361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/>
        </a:p>
      </dsp:txBody>
      <dsp:txXfrm>
        <a:off x="6174036" y="411539"/>
        <a:ext cx="500316" cy="501664"/>
      </dsp:txXfrm>
    </dsp:sp>
    <dsp:sp modelId="{B472B81B-730E-4A46-9AF5-E7B16BFE65B6}">
      <dsp:nvSpPr>
        <dsp:cNvPr id="0" name=""/>
        <dsp:cNvSpPr/>
      </dsp:nvSpPr>
      <dsp:spPr>
        <a:xfrm>
          <a:off x="7185457" y="0"/>
          <a:ext cx="1041628" cy="132474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E</a:t>
          </a:r>
          <a:endParaRPr lang="cs-CZ" sz="5700" kern="1200" dirty="0"/>
        </a:p>
      </dsp:txBody>
      <dsp:txXfrm>
        <a:off x="7215965" y="30508"/>
        <a:ext cx="980612" cy="126372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76D94-5EF1-4DDC-BE5B-9B2598A768E7}">
      <dsp:nvSpPr>
        <dsp:cNvPr id="0" name=""/>
        <dsp:cNvSpPr/>
      </dsp:nvSpPr>
      <dsp:spPr>
        <a:xfrm>
          <a:off x="2310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K</a:t>
          </a:r>
          <a:endParaRPr lang="cs-CZ" sz="4800" kern="1200" dirty="0"/>
        </a:p>
      </dsp:txBody>
      <dsp:txXfrm>
        <a:off x="27938" y="1836815"/>
        <a:ext cx="823741" cy="1039756"/>
      </dsp:txXfrm>
    </dsp:sp>
    <dsp:sp modelId="{4D9F42EB-68F7-494D-BB1C-CAF1D8B1A13A}">
      <dsp:nvSpPr>
        <dsp:cNvPr id="0" name=""/>
        <dsp:cNvSpPr/>
      </dsp:nvSpPr>
      <dsp:spPr>
        <a:xfrm>
          <a:off x="964808" y="2248193"/>
          <a:ext cx="185499" cy="2169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964808" y="2291593"/>
        <a:ext cx="129849" cy="130199"/>
      </dsp:txXfrm>
    </dsp:sp>
    <dsp:sp modelId="{A54B051E-E87E-4815-8098-42616993259E}">
      <dsp:nvSpPr>
        <dsp:cNvPr id="0" name=""/>
        <dsp:cNvSpPr/>
      </dsp:nvSpPr>
      <dsp:spPr>
        <a:xfrm>
          <a:off x="1227307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Y</a:t>
          </a:r>
          <a:endParaRPr lang="cs-CZ" sz="4800" kern="1200" dirty="0"/>
        </a:p>
      </dsp:txBody>
      <dsp:txXfrm>
        <a:off x="1252935" y="1836815"/>
        <a:ext cx="823741" cy="1039756"/>
      </dsp:txXfrm>
    </dsp:sp>
    <dsp:sp modelId="{AFD695B6-1D9D-4E38-9C09-038332712E64}">
      <dsp:nvSpPr>
        <dsp:cNvPr id="0" name=""/>
        <dsp:cNvSpPr/>
      </dsp:nvSpPr>
      <dsp:spPr>
        <a:xfrm>
          <a:off x="2189804" y="2248193"/>
          <a:ext cx="185499" cy="2169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189804" y="2291593"/>
        <a:ext cx="129849" cy="130199"/>
      </dsp:txXfrm>
    </dsp:sp>
    <dsp:sp modelId="{0DF574E9-8CAB-4620-9F0C-C2326C774F11}">
      <dsp:nvSpPr>
        <dsp:cNvPr id="0" name=""/>
        <dsp:cNvSpPr/>
      </dsp:nvSpPr>
      <dsp:spPr>
        <a:xfrm>
          <a:off x="2452304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T</a:t>
          </a:r>
          <a:endParaRPr lang="cs-CZ" sz="4800" kern="1200" dirty="0"/>
        </a:p>
      </dsp:txBody>
      <dsp:txXfrm>
        <a:off x="2477932" y="1836815"/>
        <a:ext cx="823741" cy="1039756"/>
      </dsp:txXfrm>
    </dsp:sp>
    <dsp:sp modelId="{D4F191E9-64FF-4A1F-B5F0-AB8B2E43CBE0}">
      <dsp:nvSpPr>
        <dsp:cNvPr id="0" name=""/>
        <dsp:cNvSpPr/>
      </dsp:nvSpPr>
      <dsp:spPr>
        <a:xfrm>
          <a:off x="3414801" y="2248193"/>
          <a:ext cx="185499" cy="2169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414801" y="2291593"/>
        <a:ext cx="129849" cy="130199"/>
      </dsp:txXfrm>
    </dsp:sp>
    <dsp:sp modelId="{9BC476BC-8CB3-4DB9-A70C-46D4EC0B12ED}">
      <dsp:nvSpPr>
        <dsp:cNvPr id="0" name=""/>
        <dsp:cNvSpPr/>
      </dsp:nvSpPr>
      <dsp:spPr>
        <a:xfrm>
          <a:off x="3677301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O</a:t>
          </a:r>
          <a:endParaRPr lang="cs-CZ" sz="4800" kern="1200" dirty="0"/>
        </a:p>
      </dsp:txBody>
      <dsp:txXfrm>
        <a:off x="3702929" y="1836815"/>
        <a:ext cx="823741" cy="1039756"/>
      </dsp:txXfrm>
    </dsp:sp>
    <dsp:sp modelId="{0AE4D11A-A45E-4D2A-8354-71805D8DBCED}">
      <dsp:nvSpPr>
        <dsp:cNvPr id="0" name=""/>
        <dsp:cNvSpPr/>
      </dsp:nvSpPr>
      <dsp:spPr>
        <a:xfrm>
          <a:off x="4639798" y="2248193"/>
          <a:ext cx="185499" cy="2169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639798" y="2291593"/>
        <a:ext cx="129849" cy="130199"/>
      </dsp:txXfrm>
    </dsp:sp>
    <dsp:sp modelId="{3D46F815-7796-40A0-A531-DC5DB53E53A4}">
      <dsp:nvSpPr>
        <dsp:cNvPr id="0" name=""/>
        <dsp:cNvSpPr/>
      </dsp:nvSpPr>
      <dsp:spPr>
        <a:xfrm>
          <a:off x="4902297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V</a:t>
          </a:r>
          <a:endParaRPr lang="cs-CZ" sz="4800" kern="1200" dirty="0"/>
        </a:p>
      </dsp:txBody>
      <dsp:txXfrm>
        <a:off x="4927925" y="1836815"/>
        <a:ext cx="823741" cy="1039756"/>
      </dsp:txXfrm>
    </dsp:sp>
    <dsp:sp modelId="{C30E86D2-0473-4999-8B18-95377E8E88FF}">
      <dsp:nvSpPr>
        <dsp:cNvPr id="0" name=""/>
        <dsp:cNvSpPr/>
      </dsp:nvSpPr>
      <dsp:spPr>
        <a:xfrm>
          <a:off x="5864795" y="2248193"/>
          <a:ext cx="185499" cy="2169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5864795" y="2291593"/>
        <a:ext cx="129849" cy="130199"/>
      </dsp:txXfrm>
    </dsp:sp>
    <dsp:sp modelId="{B0742C00-1001-46B8-81B1-5F0F6B5F4B35}">
      <dsp:nvSpPr>
        <dsp:cNvPr id="0" name=""/>
        <dsp:cNvSpPr/>
      </dsp:nvSpPr>
      <dsp:spPr>
        <a:xfrm>
          <a:off x="6127294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C</a:t>
          </a:r>
          <a:endParaRPr lang="cs-CZ" sz="4800" kern="1200" dirty="0"/>
        </a:p>
      </dsp:txBody>
      <dsp:txXfrm>
        <a:off x="6152922" y="1836815"/>
        <a:ext cx="823741" cy="1039756"/>
      </dsp:txXfrm>
    </dsp:sp>
    <dsp:sp modelId="{2FE8A710-909F-41F5-9214-F6F72E61D523}">
      <dsp:nvSpPr>
        <dsp:cNvPr id="0" name=""/>
        <dsp:cNvSpPr/>
      </dsp:nvSpPr>
      <dsp:spPr>
        <a:xfrm>
          <a:off x="7089792" y="2248193"/>
          <a:ext cx="185499" cy="2169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7089792" y="2291593"/>
        <a:ext cx="129849" cy="130199"/>
      </dsp:txXfrm>
    </dsp:sp>
    <dsp:sp modelId="{C615C8AD-2F5D-41CF-9979-4B9A8DD7FC92}">
      <dsp:nvSpPr>
        <dsp:cNvPr id="0" name=""/>
        <dsp:cNvSpPr/>
      </dsp:nvSpPr>
      <dsp:spPr>
        <a:xfrm>
          <a:off x="7352291" y="1811187"/>
          <a:ext cx="874997" cy="10910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I</a:t>
          </a:r>
          <a:endParaRPr lang="cs-CZ" sz="4800" kern="1200" dirty="0"/>
        </a:p>
      </dsp:txBody>
      <dsp:txXfrm>
        <a:off x="7377919" y="1836815"/>
        <a:ext cx="823741" cy="1039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diagramLayout" Target="../diagrams/layout12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diagramData" Target="../diagrams/data12.xml"/><Relationship Id="rId2" Type="http://schemas.openxmlformats.org/officeDocument/2006/relationships/diagramData" Target="../diagrams/data10.xml"/><Relationship Id="rId16" Type="http://schemas.microsoft.com/office/2007/relationships/diagramDrawing" Target="../diagrams/drawing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5" Type="http://schemas.openxmlformats.org/officeDocument/2006/relationships/diagramColors" Target="../diagrams/colors12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Relationship Id="rId14" Type="http://schemas.openxmlformats.org/officeDocument/2006/relationships/diagramQuickStyle" Target="../diagrams/quickStyle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13" Type="http://schemas.openxmlformats.org/officeDocument/2006/relationships/diagramLayout" Target="../diagrams/layout15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12" Type="http://schemas.openxmlformats.org/officeDocument/2006/relationships/diagramData" Target="../diagrams/data15.xml"/><Relationship Id="rId2" Type="http://schemas.openxmlformats.org/officeDocument/2006/relationships/diagramData" Target="../diagrams/data13.xml"/><Relationship Id="rId16" Type="http://schemas.microsoft.com/office/2007/relationships/diagramDrawing" Target="../diagrams/drawing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5" Type="http://schemas.openxmlformats.org/officeDocument/2006/relationships/diagramColors" Target="../diagrams/colors15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Relationship Id="rId14" Type="http://schemas.openxmlformats.org/officeDocument/2006/relationships/diagramQuickStyle" Target="../diagrams/quickStyle1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13" Type="http://schemas.openxmlformats.org/officeDocument/2006/relationships/diagramLayout" Target="../diagrams/layout18.xml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12" Type="http://schemas.openxmlformats.org/officeDocument/2006/relationships/diagramData" Target="../diagrams/data18.xml"/><Relationship Id="rId2" Type="http://schemas.openxmlformats.org/officeDocument/2006/relationships/diagramData" Target="../diagrams/data16.xml"/><Relationship Id="rId16" Type="http://schemas.microsoft.com/office/2007/relationships/diagramDrawing" Target="../diagrams/drawing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5" Type="http://schemas.openxmlformats.org/officeDocument/2006/relationships/diagramColors" Target="../diagrams/colors18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Relationship Id="rId14" Type="http://schemas.openxmlformats.org/officeDocument/2006/relationships/diagramQuickStyle" Target="../diagrams/quickStyle1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13" Type="http://schemas.openxmlformats.org/officeDocument/2006/relationships/diagramLayout" Target="../diagrams/layout21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12" Type="http://schemas.openxmlformats.org/officeDocument/2006/relationships/diagramData" Target="../diagrams/data21.xml"/><Relationship Id="rId2" Type="http://schemas.openxmlformats.org/officeDocument/2006/relationships/diagramData" Target="../diagrams/data19.xml"/><Relationship Id="rId16" Type="http://schemas.microsoft.com/office/2007/relationships/diagramDrawing" Target="../diagrams/drawing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5" Type="http://schemas.openxmlformats.org/officeDocument/2006/relationships/diagramColors" Target="../diagrams/colors21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Relationship Id="rId14" Type="http://schemas.openxmlformats.org/officeDocument/2006/relationships/diagramQuickStyle" Target="../diagrams/quickStyle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7/29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374441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LETOUNI, CHUDOZUBÍ, HLODAVCI, ZAJÍCI, PLOUTVONOŽCI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1273696"/>
          </a:xfrm>
        </p:spPr>
        <p:txBody>
          <a:bodyPr>
            <a:normAutofit fontScale="92500" lnSpcReduction="20000"/>
          </a:bodyPr>
          <a:lstStyle/>
          <a:p>
            <a:endParaRPr lang="cs-CZ" sz="4400" b="1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TEST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437112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Klíčová slova: netopýr, pásovec, mravenečník, králík, zajíc, lachtan, mrož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testových otázek ověřování znalostí z řádů savců: letouni, chudozubí, hlodavci, zajíci, ploutvonožci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Který savčí druh je kosmopolitně rozšířen?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Který  savčí řád má nekvalitní zuby, často bez kořenů?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Který savčí řád se orientuje pomocí echolokace?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Který savčí druh je přenašečem vážného onemocnění?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Který savčí druh má mezi prsty nataženy létací blány?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Který savčí druh hubí přemnožený hmyz?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Který savčí druh bývá deratizován?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4941168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3212976"/>
          <a:ext cx="8229600" cy="132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40352" y="6525344"/>
            <a:ext cx="936104" cy="332656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12776"/>
          <a:ext cx="8229600" cy="4713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C76D94-5EF1-4DDC-BE5B-9B2598A76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4C76D94-5EF1-4DDC-BE5B-9B2598A768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9F42EB-68F7-494D-BB1C-CAF1D8B1A1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D9F42EB-68F7-494D-BB1C-CAF1D8B1A1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4B051E-E87E-4815-8098-426169932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A54B051E-E87E-4815-8098-426169932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D695B6-1D9D-4E38-9C09-038332712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FD695B6-1D9D-4E38-9C09-038332712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F574E9-8CAB-4620-9F0C-C2326C774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DF574E9-8CAB-4620-9F0C-C2326C774F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F191E9-64FF-4A1F-B5F0-AB8B2E43CB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4F191E9-64FF-4A1F-B5F0-AB8B2E43CB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C476BC-8CB3-4DB9-A70C-46D4EC0B12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9BC476BC-8CB3-4DB9-A70C-46D4EC0B12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E4D11A-A45E-4D2A-8354-71805D8DB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0AE4D11A-A45E-4D2A-8354-71805D8DBC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46F815-7796-40A0-A531-DC5DB53E53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3D46F815-7796-40A0-A531-DC5DB53E53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0E86D2-0473-4999-8B18-95377E8E8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C30E86D2-0473-4999-8B18-95377E8E88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742C00-1001-46B8-81B1-5F0F6B5F4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0742C00-1001-46B8-81B1-5F0F6B5F4B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E8A710-909F-41F5-9214-F6F72E61D5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2FE8A710-909F-41F5-9214-F6F72E61D5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15C8AD-2F5D-41CF-9979-4B9A8DD7F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615C8AD-2F5D-41CF-9979-4B9A8DD7FC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</a:t>
            </a:r>
            <a:r>
              <a:rPr lang="cs-CZ" smtClean="0"/>
              <a:t>práce autora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222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LETOUNI, CHUDOZUBÍ, HLODAVCI, ZAJÍCI, PLOUTVONOŽCI</vt:lpstr>
      <vt:lpstr>1. Který savčí druh je kosmopolitně rozšířen?</vt:lpstr>
      <vt:lpstr>2. Který  savčí řád má nekvalitní zuby, často bez kořenů?</vt:lpstr>
      <vt:lpstr>3. Který savčí řád se orientuje pomocí echolokace?</vt:lpstr>
      <vt:lpstr>4. Který savčí druh je přenašečem vážného onemocnění?</vt:lpstr>
      <vt:lpstr>5. Který savčí druh má mezi prsty nataženy létací blány?</vt:lpstr>
      <vt:lpstr>6. Který savčí druh hubí přemnožený hmyz? </vt:lpstr>
      <vt:lpstr>7. Který savčí druh bývá deratizován? </vt:lpstr>
      <vt:lpstr>TAJENKA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LETOUNI, CHUDOZUBÍ, HLODAVCI, ZAJÍCI, PLOUTVONOŽCI</dc:title>
  <dc:creator>Jana Střížková</dc:creator>
  <cp:lastModifiedBy>Jana Střížková</cp:lastModifiedBy>
  <cp:revision>9</cp:revision>
  <dcterms:created xsi:type="dcterms:W3CDTF">2012-10-11T12:15:46Z</dcterms:created>
  <dcterms:modified xsi:type="dcterms:W3CDTF">2013-06-22T20:05:32Z</dcterms:modified>
</cp:coreProperties>
</file>