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59" r:id="rId5"/>
    <p:sldId id="268" r:id="rId6"/>
    <p:sldId id="269" r:id="rId7"/>
    <p:sldId id="270" r:id="rId8"/>
    <p:sldId id="261" r:id="rId9"/>
    <p:sldId id="271" r:id="rId10"/>
    <p:sldId id="267" r:id="rId11"/>
    <p:sldId id="27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41E0FE-9821-42A5-80F3-EFD6FCF118C3}" type="doc">
      <dgm:prSet loTypeId="urn:microsoft.com/office/officeart/2005/8/layout/default#25" loCatId="list" qsTypeId="urn:microsoft.com/office/officeart/2005/8/quickstyle/simple1" qsCatId="simple" csTypeId="urn:microsoft.com/office/officeart/2005/8/colors/colorful1#13" csCatId="colorful" phldr="1"/>
      <dgm:spPr/>
      <dgm:t>
        <a:bodyPr/>
        <a:lstStyle/>
        <a:p>
          <a:endParaRPr lang="cs-CZ"/>
        </a:p>
      </dgm:t>
    </dgm:pt>
    <dgm:pt modelId="{DC421773-D8B6-443E-A0CA-7ACFCC602262}">
      <dgm:prSet phldrT="[Text]"/>
      <dgm:spPr/>
      <dgm:t>
        <a:bodyPr/>
        <a:lstStyle/>
        <a:p>
          <a:r>
            <a:rPr lang="cs-CZ" dirty="0" smtClean="0"/>
            <a:t>savany</a:t>
          </a:r>
          <a:endParaRPr lang="cs-CZ" dirty="0"/>
        </a:p>
      </dgm:t>
    </dgm:pt>
    <dgm:pt modelId="{D264CC43-C6AE-4482-8EA2-7FC1FED8C03B}" type="parTrans" cxnId="{DA515809-12C6-4803-8122-4CD7756BC228}">
      <dgm:prSet/>
      <dgm:spPr/>
      <dgm:t>
        <a:bodyPr/>
        <a:lstStyle/>
        <a:p>
          <a:endParaRPr lang="cs-CZ"/>
        </a:p>
      </dgm:t>
    </dgm:pt>
    <dgm:pt modelId="{A130648B-D873-4FA4-AAD8-33CBC55603DA}" type="sibTrans" cxnId="{DA515809-12C6-4803-8122-4CD7756BC228}">
      <dgm:prSet/>
      <dgm:spPr/>
      <dgm:t>
        <a:bodyPr/>
        <a:lstStyle/>
        <a:p>
          <a:endParaRPr lang="cs-CZ"/>
        </a:p>
      </dgm:t>
    </dgm:pt>
    <dgm:pt modelId="{FC320FB3-94CB-41F4-AF54-CB516671E71E}">
      <dgm:prSet phldrT="[Text]"/>
      <dgm:spPr/>
      <dgm:t>
        <a:bodyPr/>
        <a:lstStyle/>
        <a:p>
          <a:r>
            <a:rPr lang="cs-CZ" dirty="0" smtClean="0"/>
            <a:t>stepi</a:t>
          </a:r>
          <a:endParaRPr lang="cs-CZ" dirty="0"/>
        </a:p>
      </dgm:t>
    </dgm:pt>
    <dgm:pt modelId="{376216FF-4B1C-4BC4-A59E-CE97129CD382}" type="parTrans" cxnId="{E4D9A8AA-4BAA-4FA6-ABDA-8B2F41D3D62F}">
      <dgm:prSet/>
      <dgm:spPr/>
      <dgm:t>
        <a:bodyPr/>
        <a:lstStyle/>
        <a:p>
          <a:endParaRPr lang="cs-CZ"/>
        </a:p>
      </dgm:t>
    </dgm:pt>
    <dgm:pt modelId="{37DA5B20-E950-4EC6-8B37-75B4F51A19C9}" type="sibTrans" cxnId="{E4D9A8AA-4BAA-4FA6-ABDA-8B2F41D3D62F}">
      <dgm:prSet/>
      <dgm:spPr/>
      <dgm:t>
        <a:bodyPr/>
        <a:lstStyle/>
        <a:p>
          <a:endParaRPr lang="cs-CZ"/>
        </a:p>
      </dgm:t>
    </dgm:pt>
    <dgm:pt modelId="{5F377D31-4A3E-4C54-B617-664E2AA773B6}" type="pres">
      <dgm:prSet presAssocID="{7B41E0FE-9821-42A5-80F3-EFD6FCF118C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F25B2-0A5E-49B2-9208-B38B83BC7E89}" type="pres">
      <dgm:prSet presAssocID="{DC421773-D8B6-443E-A0CA-7ACFCC602262}" presName="node" presStyleLbl="node1" presStyleIdx="0" presStyleCnt="2" custLinFactNeighborX="-23482" custLinFactNeighborY="5600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4DACB9-B11F-43DD-8E25-EB898944170C}" type="pres">
      <dgm:prSet presAssocID="{A130648B-D873-4FA4-AAD8-33CBC55603DA}" presName="sibTrans" presStyleCnt="0"/>
      <dgm:spPr/>
    </dgm:pt>
    <dgm:pt modelId="{5C04E73B-4809-456C-8212-77F66E067394}" type="pres">
      <dgm:prSet presAssocID="{FC320FB3-94CB-41F4-AF54-CB516671E71E}" presName="node" presStyleLbl="node1" presStyleIdx="1" presStyleCnt="2" custLinFactNeighborX="17815" custLinFactNeighborY="1597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A87B2A-AD4A-418B-B850-1709A766C5DC}" type="presOf" srcId="{FC320FB3-94CB-41F4-AF54-CB516671E71E}" destId="{5C04E73B-4809-456C-8212-77F66E067394}" srcOrd="0" destOrd="0" presId="urn:microsoft.com/office/officeart/2005/8/layout/default#25"/>
    <dgm:cxn modelId="{432D7CAC-A458-462B-97BB-30D7A7A9819C}" type="presOf" srcId="{DC421773-D8B6-443E-A0CA-7ACFCC602262}" destId="{944F25B2-0A5E-49B2-9208-B38B83BC7E89}" srcOrd="0" destOrd="0" presId="urn:microsoft.com/office/officeart/2005/8/layout/default#25"/>
    <dgm:cxn modelId="{E4D9A8AA-4BAA-4FA6-ABDA-8B2F41D3D62F}" srcId="{7B41E0FE-9821-42A5-80F3-EFD6FCF118C3}" destId="{FC320FB3-94CB-41F4-AF54-CB516671E71E}" srcOrd="1" destOrd="0" parTransId="{376216FF-4B1C-4BC4-A59E-CE97129CD382}" sibTransId="{37DA5B20-E950-4EC6-8B37-75B4F51A19C9}"/>
    <dgm:cxn modelId="{0E7EEDFF-4A73-4AC7-B1E5-3F80D1880A1E}" type="presOf" srcId="{7B41E0FE-9821-42A5-80F3-EFD6FCF118C3}" destId="{5F377D31-4A3E-4C54-B617-664E2AA773B6}" srcOrd="0" destOrd="0" presId="urn:microsoft.com/office/officeart/2005/8/layout/default#25"/>
    <dgm:cxn modelId="{DA515809-12C6-4803-8122-4CD7756BC228}" srcId="{7B41E0FE-9821-42A5-80F3-EFD6FCF118C3}" destId="{DC421773-D8B6-443E-A0CA-7ACFCC602262}" srcOrd="0" destOrd="0" parTransId="{D264CC43-C6AE-4482-8EA2-7FC1FED8C03B}" sibTransId="{A130648B-D873-4FA4-AAD8-33CBC55603DA}"/>
    <dgm:cxn modelId="{9466776D-4679-4407-BE1C-763955EED4DE}" type="presParOf" srcId="{5F377D31-4A3E-4C54-B617-664E2AA773B6}" destId="{944F25B2-0A5E-49B2-9208-B38B83BC7E89}" srcOrd="0" destOrd="0" presId="urn:microsoft.com/office/officeart/2005/8/layout/default#25"/>
    <dgm:cxn modelId="{5524A482-6E54-4120-B5F9-F0AFE7D1F5C5}" type="presParOf" srcId="{5F377D31-4A3E-4C54-B617-664E2AA773B6}" destId="{D94DACB9-B11F-43DD-8E25-EB898944170C}" srcOrd="1" destOrd="0" presId="urn:microsoft.com/office/officeart/2005/8/layout/default#25"/>
    <dgm:cxn modelId="{2B2ACC48-2B50-4DF5-8C58-404307CB40BD}" type="presParOf" srcId="{5F377D31-4A3E-4C54-B617-664E2AA773B6}" destId="{5C04E73B-4809-456C-8212-77F66E067394}" srcOrd="2" destOrd="0" presId="urn:microsoft.com/office/officeart/2005/8/layout/default#2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5A5068-AEE6-4E8A-BA05-62D0E0EB2638}" type="doc">
      <dgm:prSet loTypeId="urn:microsoft.com/office/officeart/2005/8/layout/default#2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cs-CZ"/>
        </a:p>
      </dgm:t>
    </dgm:pt>
    <dgm:pt modelId="{E808ED14-E42A-44CB-AADF-2CD4142272BB}">
      <dgm:prSet phldrT="[Text]"/>
      <dgm:spPr/>
      <dgm:t>
        <a:bodyPr/>
        <a:lstStyle/>
        <a:p>
          <a:r>
            <a:rPr lang="cs-CZ" dirty="0" smtClean="0"/>
            <a:t>PRÁCE</a:t>
          </a:r>
          <a:endParaRPr lang="cs-CZ" dirty="0"/>
        </a:p>
      </dgm:t>
    </dgm:pt>
    <dgm:pt modelId="{D86CD0C0-FE5F-4321-90B1-79DD5B45D8DF}" type="parTrans" cxnId="{80E38293-CA58-4A20-A31D-6C9DC72A6FE3}">
      <dgm:prSet/>
      <dgm:spPr/>
      <dgm:t>
        <a:bodyPr/>
        <a:lstStyle/>
        <a:p>
          <a:endParaRPr lang="cs-CZ"/>
        </a:p>
      </dgm:t>
    </dgm:pt>
    <dgm:pt modelId="{99CFB595-6253-48DF-AE6A-2ED2252DD1D9}" type="sibTrans" cxnId="{80E38293-CA58-4A20-A31D-6C9DC72A6FE3}">
      <dgm:prSet/>
      <dgm:spPr/>
      <dgm:t>
        <a:bodyPr/>
        <a:lstStyle/>
        <a:p>
          <a:endParaRPr lang="cs-CZ"/>
        </a:p>
      </dgm:t>
    </dgm:pt>
    <dgm:pt modelId="{8BFF336C-CA9A-4088-9899-B937D71C534D}">
      <dgm:prSet phldrT="[Text]"/>
      <dgm:spPr/>
      <dgm:t>
        <a:bodyPr/>
        <a:lstStyle/>
        <a:p>
          <a:r>
            <a:rPr lang="cs-CZ" dirty="0" smtClean="0"/>
            <a:t>SPORT</a:t>
          </a:r>
          <a:endParaRPr lang="cs-CZ" dirty="0"/>
        </a:p>
      </dgm:t>
    </dgm:pt>
    <dgm:pt modelId="{85D3DA7E-8D07-417A-AD6B-3DABF0097847}" type="parTrans" cxnId="{BEF5786E-FEBC-401C-8B5C-E5D1B80A4F63}">
      <dgm:prSet/>
      <dgm:spPr/>
      <dgm:t>
        <a:bodyPr/>
        <a:lstStyle/>
        <a:p>
          <a:endParaRPr lang="cs-CZ"/>
        </a:p>
      </dgm:t>
    </dgm:pt>
    <dgm:pt modelId="{0C9B6C4D-8B63-4AD2-8CAC-00802AD64317}" type="sibTrans" cxnId="{BEF5786E-FEBC-401C-8B5C-E5D1B80A4F63}">
      <dgm:prSet/>
      <dgm:spPr/>
      <dgm:t>
        <a:bodyPr/>
        <a:lstStyle/>
        <a:p>
          <a:endParaRPr lang="cs-CZ"/>
        </a:p>
      </dgm:t>
    </dgm:pt>
    <dgm:pt modelId="{B3AE13F1-E5D7-4A08-B05B-0DE956B0C683}">
      <dgm:prSet phldrT="[Text]"/>
      <dgm:spPr/>
      <dgm:t>
        <a:bodyPr/>
        <a:lstStyle/>
        <a:p>
          <a:r>
            <a:rPr lang="cs-CZ" dirty="0" smtClean="0"/>
            <a:t>ZÁBAVA</a:t>
          </a:r>
          <a:endParaRPr lang="cs-CZ" dirty="0"/>
        </a:p>
      </dgm:t>
    </dgm:pt>
    <dgm:pt modelId="{E9A3B5A6-FAD9-4546-86C0-DE52859C2D19}" type="parTrans" cxnId="{02F71D42-7A88-4C50-86F8-3D88FD723188}">
      <dgm:prSet/>
      <dgm:spPr/>
      <dgm:t>
        <a:bodyPr/>
        <a:lstStyle/>
        <a:p>
          <a:endParaRPr lang="cs-CZ"/>
        </a:p>
      </dgm:t>
    </dgm:pt>
    <dgm:pt modelId="{5C6AB3B1-9889-457D-AA25-2678E535D92A}" type="sibTrans" cxnId="{02F71D42-7A88-4C50-86F8-3D88FD723188}">
      <dgm:prSet/>
      <dgm:spPr/>
      <dgm:t>
        <a:bodyPr/>
        <a:lstStyle/>
        <a:p>
          <a:endParaRPr lang="cs-CZ"/>
        </a:p>
      </dgm:t>
    </dgm:pt>
    <dgm:pt modelId="{8AE109CC-863C-400B-BBC6-ECB4ADFAC20E}">
      <dgm:prSet phldrT="[Text]"/>
      <dgm:spPr/>
      <dgm:t>
        <a:bodyPr/>
        <a:lstStyle/>
        <a:p>
          <a:r>
            <a:rPr lang="cs-CZ" dirty="0" smtClean="0"/>
            <a:t>DOPRAVA</a:t>
          </a:r>
          <a:endParaRPr lang="cs-CZ" dirty="0"/>
        </a:p>
      </dgm:t>
    </dgm:pt>
    <dgm:pt modelId="{9A3A59EA-F0D9-44B6-AFCE-B36A9C4D6164}" type="parTrans" cxnId="{D787C57D-EC28-4FA1-ACA1-34B4FCE8BF1F}">
      <dgm:prSet/>
      <dgm:spPr/>
      <dgm:t>
        <a:bodyPr/>
        <a:lstStyle/>
        <a:p>
          <a:endParaRPr lang="cs-CZ"/>
        </a:p>
      </dgm:t>
    </dgm:pt>
    <dgm:pt modelId="{EDB6F732-39B2-409E-9568-A64BE21AFA1F}" type="sibTrans" cxnId="{D787C57D-EC28-4FA1-ACA1-34B4FCE8BF1F}">
      <dgm:prSet/>
      <dgm:spPr/>
      <dgm:t>
        <a:bodyPr/>
        <a:lstStyle/>
        <a:p>
          <a:endParaRPr lang="cs-CZ"/>
        </a:p>
      </dgm:t>
    </dgm:pt>
    <dgm:pt modelId="{F334BC1C-C13C-4395-B2DE-95DC1D9C711C}">
      <dgm:prSet phldrT="[Text]"/>
      <dgm:spPr/>
      <dgm:t>
        <a:bodyPr/>
        <a:lstStyle/>
        <a:p>
          <a:r>
            <a:rPr lang="cs-CZ" dirty="0" smtClean="0"/>
            <a:t>POTRAVA</a:t>
          </a:r>
          <a:endParaRPr lang="cs-CZ" dirty="0"/>
        </a:p>
      </dgm:t>
    </dgm:pt>
    <dgm:pt modelId="{DE278429-35F1-46A7-B3B0-83B4EE118904}" type="parTrans" cxnId="{33AA9A6C-1C10-44C6-90B7-DB16F7EEFEFD}">
      <dgm:prSet/>
      <dgm:spPr/>
      <dgm:t>
        <a:bodyPr/>
        <a:lstStyle/>
        <a:p>
          <a:endParaRPr lang="cs-CZ"/>
        </a:p>
      </dgm:t>
    </dgm:pt>
    <dgm:pt modelId="{D8C6F743-1251-4CAB-B72C-59FA055C2100}" type="sibTrans" cxnId="{33AA9A6C-1C10-44C6-90B7-DB16F7EEFEFD}">
      <dgm:prSet/>
      <dgm:spPr/>
      <dgm:t>
        <a:bodyPr/>
        <a:lstStyle/>
        <a:p>
          <a:endParaRPr lang="cs-CZ"/>
        </a:p>
      </dgm:t>
    </dgm:pt>
    <dgm:pt modelId="{A698F4C2-EFC9-4C8C-B64F-C4D7B2CD9261}" type="pres">
      <dgm:prSet presAssocID="{2F5A5068-AEE6-4E8A-BA05-62D0E0EB26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58FE2FB-3730-4E9D-A3E5-6E11E2ED5E77}" type="pres">
      <dgm:prSet presAssocID="{E808ED14-E42A-44CB-AADF-2CD4142272B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46D6D75-0D28-4639-9729-9D4918591E18}" type="pres">
      <dgm:prSet presAssocID="{99CFB595-6253-48DF-AE6A-2ED2252DD1D9}" presName="sibTrans" presStyleCnt="0"/>
      <dgm:spPr/>
    </dgm:pt>
    <dgm:pt modelId="{AACA5114-9ABD-4EFA-A575-F004F719329B}" type="pres">
      <dgm:prSet presAssocID="{8BFF336C-CA9A-4088-9899-B937D71C534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F79CB7-29E8-4423-9CDB-9D3D07C65BEF}" type="pres">
      <dgm:prSet presAssocID="{0C9B6C4D-8B63-4AD2-8CAC-00802AD64317}" presName="sibTrans" presStyleCnt="0"/>
      <dgm:spPr/>
    </dgm:pt>
    <dgm:pt modelId="{63BF89A4-EF54-463F-A669-EB814F491AD0}" type="pres">
      <dgm:prSet presAssocID="{B3AE13F1-E5D7-4A08-B05B-0DE956B0C68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B14647-53FA-47D1-BB03-C395DA46CE4F}" type="pres">
      <dgm:prSet presAssocID="{5C6AB3B1-9889-457D-AA25-2678E535D92A}" presName="sibTrans" presStyleCnt="0"/>
      <dgm:spPr/>
    </dgm:pt>
    <dgm:pt modelId="{A24A2678-D61F-4243-A12A-6C9AC1E10B98}" type="pres">
      <dgm:prSet presAssocID="{8AE109CC-863C-400B-BBC6-ECB4ADFAC20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873601-3C5D-4DC3-9687-C079B3986B0F}" type="pres">
      <dgm:prSet presAssocID="{EDB6F732-39B2-409E-9568-A64BE21AFA1F}" presName="sibTrans" presStyleCnt="0"/>
      <dgm:spPr/>
    </dgm:pt>
    <dgm:pt modelId="{EC42EAAC-D4E0-48C9-8F97-1823A40D32E4}" type="pres">
      <dgm:prSet presAssocID="{F334BC1C-C13C-4395-B2DE-95DC1D9C711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787C57D-EC28-4FA1-ACA1-34B4FCE8BF1F}" srcId="{2F5A5068-AEE6-4E8A-BA05-62D0E0EB2638}" destId="{8AE109CC-863C-400B-BBC6-ECB4ADFAC20E}" srcOrd="3" destOrd="0" parTransId="{9A3A59EA-F0D9-44B6-AFCE-B36A9C4D6164}" sibTransId="{EDB6F732-39B2-409E-9568-A64BE21AFA1F}"/>
    <dgm:cxn modelId="{A71A36E6-6D78-4ADD-AE30-895659800D15}" type="presOf" srcId="{F334BC1C-C13C-4395-B2DE-95DC1D9C711C}" destId="{EC42EAAC-D4E0-48C9-8F97-1823A40D32E4}" srcOrd="0" destOrd="0" presId="urn:microsoft.com/office/officeart/2005/8/layout/default#26"/>
    <dgm:cxn modelId="{2CC7A5E2-4D53-4040-BDC0-E00E6F360B31}" type="presOf" srcId="{E808ED14-E42A-44CB-AADF-2CD4142272BB}" destId="{958FE2FB-3730-4E9D-A3E5-6E11E2ED5E77}" srcOrd="0" destOrd="0" presId="urn:microsoft.com/office/officeart/2005/8/layout/default#26"/>
    <dgm:cxn modelId="{BEF5786E-FEBC-401C-8B5C-E5D1B80A4F63}" srcId="{2F5A5068-AEE6-4E8A-BA05-62D0E0EB2638}" destId="{8BFF336C-CA9A-4088-9899-B937D71C534D}" srcOrd="1" destOrd="0" parTransId="{85D3DA7E-8D07-417A-AD6B-3DABF0097847}" sibTransId="{0C9B6C4D-8B63-4AD2-8CAC-00802AD64317}"/>
    <dgm:cxn modelId="{02F71D42-7A88-4C50-86F8-3D88FD723188}" srcId="{2F5A5068-AEE6-4E8A-BA05-62D0E0EB2638}" destId="{B3AE13F1-E5D7-4A08-B05B-0DE956B0C683}" srcOrd="2" destOrd="0" parTransId="{E9A3B5A6-FAD9-4546-86C0-DE52859C2D19}" sibTransId="{5C6AB3B1-9889-457D-AA25-2678E535D92A}"/>
    <dgm:cxn modelId="{A5A1E4D5-0266-45FA-BA3A-1CC483BB945E}" type="presOf" srcId="{B3AE13F1-E5D7-4A08-B05B-0DE956B0C683}" destId="{63BF89A4-EF54-463F-A669-EB814F491AD0}" srcOrd="0" destOrd="0" presId="urn:microsoft.com/office/officeart/2005/8/layout/default#26"/>
    <dgm:cxn modelId="{80E38293-CA58-4A20-A31D-6C9DC72A6FE3}" srcId="{2F5A5068-AEE6-4E8A-BA05-62D0E0EB2638}" destId="{E808ED14-E42A-44CB-AADF-2CD4142272BB}" srcOrd="0" destOrd="0" parTransId="{D86CD0C0-FE5F-4321-90B1-79DD5B45D8DF}" sibTransId="{99CFB595-6253-48DF-AE6A-2ED2252DD1D9}"/>
    <dgm:cxn modelId="{9853886C-B9B6-45DA-91F9-F243BFC76F6F}" type="presOf" srcId="{2F5A5068-AEE6-4E8A-BA05-62D0E0EB2638}" destId="{A698F4C2-EFC9-4C8C-B64F-C4D7B2CD9261}" srcOrd="0" destOrd="0" presId="urn:microsoft.com/office/officeart/2005/8/layout/default#26"/>
    <dgm:cxn modelId="{D9F7CC7C-56DF-42C3-A9C7-7472AB327E86}" type="presOf" srcId="{8BFF336C-CA9A-4088-9899-B937D71C534D}" destId="{AACA5114-9ABD-4EFA-A575-F004F719329B}" srcOrd="0" destOrd="0" presId="urn:microsoft.com/office/officeart/2005/8/layout/default#26"/>
    <dgm:cxn modelId="{64A317F0-CFD3-43B7-85BF-6C80D9726F10}" type="presOf" srcId="{8AE109CC-863C-400B-BBC6-ECB4ADFAC20E}" destId="{A24A2678-D61F-4243-A12A-6C9AC1E10B98}" srcOrd="0" destOrd="0" presId="urn:microsoft.com/office/officeart/2005/8/layout/default#26"/>
    <dgm:cxn modelId="{33AA9A6C-1C10-44C6-90B7-DB16F7EEFEFD}" srcId="{2F5A5068-AEE6-4E8A-BA05-62D0E0EB2638}" destId="{F334BC1C-C13C-4395-B2DE-95DC1D9C711C}" srcOrd="4" destOrd="0" parTransId="{DE278429-35F1-46A7-B3B0-83B4EE118904}" sibTransId="{D8C6F743-1251-4CAB-B72C-59FA055C2100}"/>
    <dgm:cxn modelId="{40E865E1-DB81-4352-A223-9EC481B522AD}" type="presParOf" srcId="{A698F4C2-EFC9-4C8C-B64F-C4D7B2CD9261}" destId="{958FE2FB-3730-4E9D-A3E5-6E11E2ED5E77}" srcOrd="0" destOrd="0" presId="urn:microsoft.com/office/officeart/2005/8/layout/default#26"/>
    <dgm:cxn modelId="{61710FF2-F96D-431B-B902-5CFC657CB541}" type="presParOf" srcId="{A698F4C2-EFC9-4C8C-B64F-C4D7B2CD9261}" destId="{446D6D75-0D28-4639-9729-9D4918591E18}" srcOrd="1" destOrd="0" presId="urn:microsoft.com/office/officeart/2005/8/layout/default#26"/>
    <dgm:cxn modelId="{76833AE7-0D37-4B21-86DC-B09946A0F16B}" type="presParOf" srcId="{A698F4C2-EFC9-4C8C-B64F-C4D7B2CD9261}" destId="{AACA5114-9ABD-4EFA-A575-F004F719329B}" srcOrd="2" destOrd="0" presId="urn:microsoft.com/office/officeart/2005/8/layout/default#26"/>
    <dgm:cxn modelId="{BD3EB681-2717-4534-99AC-F380391DBFFA}" type="presParOf" srcId="{A698F4C2-EFC9-4C8C-B64F-C4D7B2CD9261}" destId="{ABF79CB7-29E8-4423-9CDB-9D3D07C65BEF}" srcOrd="3" destOrd="0" presId="urn:microsoft.com/office/officeart/2005/8/layout/default#26"/>
    <dgm:cxn modelId="{B56E4388-9D7E-41A4-AA3E-CC84375CA84C}" type="presParOf" srcId="{A698F4C2-EFC9-4C8C-B64F-C4D7B2CD9261}" destId="{63BF89A4-EF54-463F-A669-EB814F491AD0}" srcOrd="4" destOrd="0" presId="urn:microsoft.com/office/officeart/2005/8/layout/default#26"/>
    <dgm:cxn modelId="{915F2419-0A19-4F8A-B3D2-ACDF4E95ECCD}" type="presParOf" srcId="{A698F4C2-EFC9-4C8C-B64F-C4D7B2CD9261}" destId="{D9B14647-53FA-47D1-BB03-C395DA46CE4F}" srcOrd="5" destOrd="0" presId="urn:microsoft.com/office/officeart/2005/8/layout/default#26"/>
    <dgm:cxn modelId="{7FDD745F-C27F-4613-A4B2-B66CAA3E6ED9}" type="presParOf" srcId="{A698F4C2-EFC9-4C8C-B64F-C4D7B2CD9261}" destId="{A24A2678-D61F-4243-A12A-6C9AC1E10B98}" srcOrd="6" destOrd="0" presId="urn:microsoft.com/office/officeart/2005/8/layout/default#26"/>
    <dgm:cxn modelId="{DC67E9F6-0CD2-435D-AE70-6794C83E6849}" type="presParOf" srcId="{A698F4C2-EFC9-4C8C-B64F-C4D7B2CD9261}" destId="{09873601-3C5D-4DC3-9687-C079B3986B0F}" srcOrd="7" destOrd="0" presId="urn:microsoft.com/office/officeart/2005/8/layout/default#26"/>
    <dgm:cxn modelId="{8D6FCB08-A8C3-4130-BBE4-880EC149B0AB}" type="presParOf" srcId="{A698F4C2-EFC9-4C8C-B64F-C4D7B2CD9261}" destId="{EC42EAAC-D4E0-48C9-8F97-1823A40D32E4}" srcOrd="8" destOrd="0" presId="urn:microsoft.com/office/officeart/2005/8/layout/default#2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73B73A6-B608-4BB4-B8C0-308107B4B6FA}" type="doc">
      <dgm:prSet loTypeId="urn:microsoft.com/office/officeart/2005/8/layout/equation1" loCatId="process" qsTypeId="urn:microsoft.com/office/officeart/2005/8/quickstyle/simple1" qsCatId="simple" csTypeId="urn:microsoft.com/office/officeart/2005/8/colors/accent6_1" csCatId="accent6" phldr="1"/>
      <dgm:spPr/>
    </dgm:pt>
    <dgm:pt modelId="{8AB4C627-B801-445F-BCAB-62713121BFE3}">
      <dgm:prSet phldrT="[Text]"/>
      <dgm:spPr/>
      <dgm:t>
        <a:bodyPr/>
        <a:lstStyle/>
        <a:p>
          <a:r>
            <a:rPr lang="cs-CZ" dirty="0" smtClean="0"/>
            <a:t>koňský hřebec</a:t>
          </a:r>
          <a:endParaRPr lang="cs-CZ" dirty="0"/>
        </a:p>
      </dgm:t>
    </dgm:pt>
    <dgm:pt modelId="{047997C3-A23B-481B-A8E8-BE7128027819}" type="parTrans" cxnId="{10D5B8EE-ADC9-4006-8680-D1EBA349E7B6}">
      <dgm:prSet/>
      <dgm:spPr/>
      <dgm:t>
        <a:bodyPr/>
        <a:lstStyle/>
        <a:p>
          <a:endParaRPr lang="cs-CZ"/>
        </a:p>
      </dgm:t>
    </dgm:pt>
    <dgm:pt modelId="{16829139-13CD-4E29-9308-AE07F88D2FB6}" type="sibTrans" cxnId="{10D5B8EE-ADC9-4006-8680-D1EBA349E7B6}">
      <dgm:prSet/>
      <dgm:spPr/>
      <dgm:t>
        <a:bodyPr/>
        <a:lstStyle/>
        <a:p>
          <a:endParaRPr lang="cs-CZ"/>
        </a:p>
      </dgm:t>
    </dgm:pt>
    <dgm:pt modelId="{1C31B90B-6B34-408B-AF29-6E155AF7E53A}">
      <dgm:prSet phldrT="[Text]"/>
      <dgm:spPr/>
      <dgm:t>
        <a:bodyPr/>
        <a:lstStyle/>
        <a:p>
          <a:r>
            <a:rPr lang="cs-CZ" dirty="0" smtClean="0"/>
            <a:t>oslí klisna</a:t>
          </a:r>
          <a:endParaRPr lang="cs-CZ" dirty="0"/>
        </a:p>
      </dgm:t>
    </dgm:pt>
    <dgm:pt modelId="{4CB4D5A7-79A7-4D41-A715-D956B04BC535}" type="parTrans" cxnId="{622BA20B-1B5A-4412-AB64-30DFDB2B6FDE}">
      <dgm:prSet/>
      <dgm:spPr/>
      <dgm:t>
        <a:bodyPr/>
        <a:lstStyle/>
        <a:p>
          <a:endParaRPr lang="cs-CZ"/>
        </a:p>
      </dgm:t>
    </dgm:pt>
    <dgm:pt modelId="{D50627C6-9E41-4880-8D24-405D0C7C407B}" type="sibTrans" cxnId="{622BA20B-1B5A-4412-AB64-30DFDB2B6FDE}">
      <dgm:prSet/>
      <dgm:spPr/>
      <dgm:t>
        <a:bodyPr/>
        <a:lstStyle/>
        <a:p>
          <a:endParaRPr lang="cs-CZ"/>
        </a:p>
      </dgm:t>
    </dgm:pt>
    <dgm:pt modelId="{34E5D909-6692-4B29-A933-4F709950797F}">
      <dgm:prSet phldrT="[Text]"/>
      <dgm:spPr/>
      <dgm:t>
        <a:bodyPr/>
        <a:lstStyle/>
        <a:p>
          <a:r>
            <a:rPr lang="cs-CZ" dirty="0" smtClean="0"/>
            <a:t>MEZEK</a:t>
          </a:r>
          <a:endParaRPr lang="cs-CZ" dirty="0"/>
        </a:p>
      </dgm:t>
    </dgm:pt>
    <dgm:pt modelId="{E72959E7-2B62-4048-8371-24478D1A0320}" type="parTrans" cxnId="{50964BCD-6300-468B-985E-1DD873471AF0}">
      <dgm:prSet/>
      <dgm:spPr/>
      <dgm:t>
        <a:bodyPr/>
        <a:lstStyle/>
        <a:p>
          <a:endParaRPr lang="cs-CZ"/>
        </a:p>
      </dgm:t>
    </dgm:pt>
    <dgm:pt modelId="{74544A95-FFE3-418E-9B1F-902464EDF239}" type="sibTrans" cxnId="{50964BCD-6300-468B-985E-1DD873471AF0}">
      <dgm:prSet/>
      <dgm:spPr/>
      <dgm:t>
        <a:bodyPr/>
        <a:lstStyle/>
        <a:p>
          <a:endParaRPr lang="cs-CZ"/>
        </a:p>
      </dgm:t>
    </dgm:pt>
    <dgm:pt modelId="{F4C2508A-7DF3-4103-A66E-F71CAFCE04BA}" type="pres">
      <dgm:prSet presAssocID="{E73B73A6-B608-4BB4-B8C0-308107B4B6FA}" presName="linearFlow" presStyleCnt="0">
        <dgm:presLayoutVars>
          <dgm:dir/>
          <dgm:resizeHandles val="exact"/>
        </dgm:presLayoutVars>
      </dgm:prSet>
      <dgm:spPr/>
    </dgm:pt>
    <dgm:pt modelId="{E99838F2-E5D2-4B76-BF2D-925E2322942C}" type="pres">
      <dgm:prSet presAssocID="{8AB4C627-B801-445F-BCAB-62713121BFE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DA92CC-2F0D-4051-BB3F-D7AD04564EB5}" type="pres">
      <dgm:prSet presAssocID="{16829139-13CD-4E29-9308-AE07F88D2FB6}" presName="spacerL" presStyleCnt="0"/>
      <dgm:spPr/>
    </dgm:pt>
    <dgm:pt modelId="{F93434CE-8F76-4530-A1B7-7FDAFEEE9B6A}" type="pres">
      <dgm:prSet presAssocID="{16829139-13CD-4E29-9308-AE07F88D2FB6}" presName="sibTrans" presStyleLbl="sibTrans2D1" presStyleIdx="0" presStyleCnt="2"/>
      <dgm:spPr/>
      <dgm:t>
        <a:bodyPr/>
        <a:lstStyle/>
        <a:p>
          <a:endParaRPr lang="cs-CZ"/>
        </a:p>
      </dgm:t>
    </dgm:pt>
    <dgm:pt modelId="{A2BB1639-27A3-49DF-A148-3449402792EB}" type="pres">
      <dgm:prSet presAssocID="{16829139-13CD-4E29-9308-AE07F88D2FB6}" presName="spacerR" presStyleCnt="0"/>
      <dgm:spPr/>
    </dgm:pt>
    <dgm:pt modelId="{DE247CF2-42F2-4FB6-B83F-B7AF41227C9D}" type="pres">
      <dgm:prSet presAssocID="{1C31B90B-6B34-408B-AF29-6E155AF7E53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363F83-CEBE-4BD3-A1E1-DF0D9C331BD8}" type="pres">
      <dgm:prSet presAssocID="{D50627C6-9E41-4880-8D24-405D0C7C407B}" presName="spacerL" presStyleCnt="0"/>
      <dgm:spPr/>
    </dgm:pt>
    <dgm:pt modelId="{84056F4C-12E1-45A5-8612-2830C82DC336}" type="pres">
      <dgm:prSet presAssocID="{D50627C6-9E41-4880-8D24-405D0C7C407B}" presName="sibTrans" presStyleLbl="sibTrans2D1" presStyleIdx="1" presStyleCnt="2"/>
      <dgm:spPr/>
      <dgm:t>
        <a:bodyPr/>
        <a:lstStyle/>
        <a:p>
          <a:endParaRPr lang="cs-CZ"/>
        </a:p>
      </dgm:t>
    </dgm:pt>
    <dgm:pt modelId="{305EB739-F003-4A8E-84ED-18093805C32C}" type="pres">
      <dgm:prSet presAssocID="{D50627C6-9E41-4880-8D24-405D0C7C407B}" presName="spacerR" presStyleCnt="0"/>
      <dgm:spPr/>
    </dgm:pt>
    <dgm:pt modelId="{C8055DE6-574D-4E81-9905-17E3B0CAEBEF}" type="pres">
      <dgm:prSet presAssocID="{34E5D909-6692-4B29-A933-4F709950797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7C6776A-9328-4F03-BE46-D92376E55BB8}" type="presOf" srcId="{16829139-13CD-4E29-9308-AE07F88D2FB6}" destId="{F93434CE-8F76-4530-A1B7-7FDAFEEE9B6A}" srcOrd="0" destOrd="0" presId="urn:microsoft.com/office/officeart/2005/8/layout/equation1"/>
    <dgm:cxn modelId="{762EB5E2-0C9F-4547-A024-163114AF0FD4}" type="presOf" srcId="{D50627C6-9E41-4880-8D24-405D0C7C407B}" destId="{84056F4C-12E1-45A5-8612-2830C82DC336}" srcOrd="0" destOrd="0" presId="urn:microsoft.com/office/officeart/2005/8/layout/equation1"/>
    <dgm:cxn modelId="{3F526226-C364-410D-AD7D-CA7FF8A94FF7}" type="presOf" srcId="{34E5D909-6692-4B29-A933-4F709950797F}" destId="{C8055DE6-574D-4E81-9905-17E3B0CAEBEF}" srcOrd="0" destOrd="0" presId="urn:microsoft.com/office/officeart/2005/8/layout/equation1"/>
    <dgm:cxn modelId="{50964BCD-6300-468B-985E-1DD873471AF0}" srcId="{E73B73A6-B608-4BB4-B8C0-308107B4B6FA}" destId="{34E5D909-6692-4B29-A933-4F709950797F}" srcOrd="2" destOrd="0" parTransId="{E72959E7-2B62-4048-8371-24478D1A0320}" sibTransId="{74544A95-FFE3-418E-9B1F-902464EDF239}"/>
    <dgm:cxn modelId="{622BA20B-1B5A-4412-AB64-30DFDB2B6FDE}" srcId="{E73B73A6-B608-4BB4-B8C0-308107B4B6FA}" destId="{1C31B90B-6B34-408B-AF29-6E155AF7E53A}" srcOrd="1" destOrd="0" parTransId="{4CB4D5A7-79A7-4D41-A715-D956B04BC535}" sibTransId="{D50627C6-9E41-4880-8D24-405D0C7C407B}"/>
    <dgm:cxn modelId="{CE5ABC5E-3225-4851-9EAA-BADD1D8509C6}" type="presOf" srcId="{E73B73A6-B608-4BB4-B8C0-308107B4B6FA}" destId="{F4C2508A-7DF3-4103-A66E-F71CAFCE04BA}" srcOrd="0" destOrd="0" presId="urn:microsoft.com/office/officeart/2005/8/layout/equation1"/>
    <dgm:cxn modelId="{2AB34F94-18E6-43E2-8E88-2DCF039D173F}" type="presOf" srcId="{1C31B90B-6B34-408B-AF29-6E155AF7E53A}" destId="{DE247CF2-42F2-4FB6-B83F-B7AF41227C9D}" srcOrd="0" destOrd="0" presId="urn:microsoft.com/office/officeart/2005/8/layout/equation1"/>
    <dgm:cxn modelId="{16284462-22B0-49B0-A9A0-CE447AB553BE}" type="presOf" srcId="{8AB4C627-B801-445F-BCAB-62713121BFE3}" destId="{E99838F2-E5D2-4B76-BF2D-925E2322942C}" srcOrd="0" destOrd="0" presId="urn:microsoft.com/office/officeart/2005/8/layout/equation1"/>
    <dgm:cxn modelId="{10D5B8EE-ADC9-4006-8680-D1EBA349E7B6}" srcId="{E73B73A6-B608-4BB4-B8C0-308107B4B6FA}" destId="{8AB4C627-B801-445F-BCAB-62713121BFE3}" srcOrd="0" destOrd="0" parTransId="{047997C3-A23B-481B-A8E8-BE7128027819}" sibTransId="{16829139-13CD-4E29-9308-AE07F88D2FB6}"/>
    <dgm:cxn modelId="{69594530-A307-4651-BF35-53FBAAC2F03B}" type="presParOf" srcId="{F4C2508A-7DF3-4103-A66E-F71CAFCE04BA}" destId="{E99838F2-E5D2-4B76-BF2D-925E2322942C}" srcOrd="0" destOrd="0" presId="urn:microsoft.com/office/officeart/2005/8/layout/equation1"/>
    <dgm:cxn modelId="{7709618D-2C9A-475D-BAA0-7C8CB42FC855}" type="presParOf" srcId="{F4C2508A-7DF3-4103-A66E-F71CAFCE04BA}" destId="{05DA92CC-2F0D-4051-BB3F-D7AD04564EB5}" srcOrd="1" destOrd="0" presId="urn:microsoft.com/office/officeart/2005/8/layout/equation1"/>
    <dgm:cxn modelId="{A7089084-8947-448E-96DD-BF25DDC4AC59}" type="presParOf" srcId="{F4C2508A-7DF3-4103-A66E-F71CAFCE04BA}" destId="{F93434CE-8F76-4530-A1B7-7FDAFEEE9B6A}" srcOrd="2" destOrd="0" presId="urn:microsoft.com/office/officeart/2005/8/layout/equation1"/>
    <dgm:cxn modelId="{A24862F9-CD14-4300-99E0-2DC6F8144902}" type="presParOf" srcId="{F4C2508A-7DF3-4103-A66E-F71CAFCE04BA}" destId="{A2BB1639-27A3-49DF-A148-3449402792EB}" srcOrd="3" destOrd="0" presId="urn:microsoft.com/office/officeart/2005/8/layout/equation1"/>
    <dgm:cxn modelId="{84ECE8C8-BE74-4E72-BF92-8C1615015BB0}" type="presParOf" srcId="{F4C2508A-7DF3-4103-A66E-F71CAFCE04BA}" destId="{DE247CF2-42F2-4FB6-B83F-B7AF41227C9D}" srcOrd="4" destOrd="0" presId="urn:microsoft.com/office/officeart/2005/8/layout/equation1"/>
    <dgm:cxn modelId="{753736E3-5A49-49EE-86C0-01C8FAA5348D}" type="presParOf" srcId="{F4C2508A-7DF3-4103-A66E-F71CAFCE04BA}" destId="{7B363F83-CEBE-4BD3-A1E1-DF0D9C331BD8}" srcOrd="5" destOrd="0" presId="urn:microsoft.com/office/officeart/2005/8/layout/equation1"/>
    <dgm:cxn modelId="{50FF0EFA-D016-4A0C-BF2F-4C2F41B0F3CC}" type="presParOf" srcId="{F4C2508A-7DF3-4103-A66E-F71CAFCE04BA}" destId="{84056F4C-12E1-45A5-8612-2830C82DC336}" srcOrd="6" destOrd="0" presId="urn:microsoft.com/office/officeart/2005/8/layout/equation1"/>
    <dgm:cxn modelId="{3291BBB0-C226-49CA-815B-D58DD88A5F73}" type="presParOf" srcId="{F4C2508A-7DF3-4103-A66E-F71CAFCE04BA}" destId="{305EB739-F003-4A8E-84ED-18093805C32C}" srcOrd="7" destOrd="0" presId="urn:microsoft.com/office/officeart/2005/8/layout/equation1"/>
    <dgm:cxn modelId="{AB086739-E7EB-43DC-833E-81E448262F78}" type="presParOf" srcId="{F4C2508A-7DF3-4103-A66E-F71CAFCE04BA}" destId="{C8055DE6-574D-4E81-9905-17E3B0CAEBE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3C2FE12-ABF4-4C3B-91AA-1170DE1B03F9}" type="doc">
      <dgm:prSet loTypeId="urn:microsoft.com/office/officeart/2005/8/layout/equation1" loCatId="process" qsTypeId="urn:microsoft.com/office/officeart/2005/8/quickstyle/simple1" qsCatId="simple" csTypeId="urn:microsoft.com/office/officeart/2005/8/colors/accent5_1" csCatId="accent5" phldr="1"/>
      <dgm:spPr/>
    </dgm:pt>
    <dgm:pt modelId="{40BA1AC2-071B-486A-A484-7BEDC0229203}">
      <dgm:prSet phldrT="[Text]"/>
      <dgm:spPr/>
      <dgm:t>
        <a:bodyPr/>
        <a:lstStyle/>
        <a:p>
          <a:r>
            <a:rPr lang="cs-CZ" dirty="0" smtClean="0"/>
            <a:t>oslí hřebec</a:t>
          </a:r>
          <a:endParaRPr lang="cs-CZ" dirty="0"/>
        </a:p>
      </dgm:t>
    </dgm:pt>
    <dgm:pt modelId="{2360D169-4886-48AD-8E62-135D1D750C97}" type="parTrans" cxnId="{D16F54CF-EDA5-4AAD-B130-43C3F2D3B091}">
      <dgm:prSet/>
      <dgm:spPr/>
      <dgm:t>
        <a:bodyPr/>
        <a:lstStyle/>
        <a:p>
          <a:endParaRPr lang="cs-CZ"/>
        </a:p>
      </dgm:t>
    </dgm:pt>
    <dgm:pt modelId="{4FED14E9-8EB8-4E1B-813F-46164FC7AD52}" type="sibTrans" cxnId="{D16F54CF-EDA5-4AAD-B130-43C3F2D3B091}">
      <dgm:prSet/>
      <dgm:spPr/>
      <dgm:t>
        <a:bodyPr/>
        <a:lstStyle/>
        <a:p>
          <a:endParaRPr lang="cs-CZ"/>
        </a:p>
      </dgm:t>
    </dgm:pt>
    <dgm:pt modelId="{6B45EDB1-0515-4DBC-9FF3-87C1BEA9BB67}">
      <dgm:prSet phldrT="[Text]"/>
      <dgm:spPr/>
      <dgm:t>
        <a:bodyPr/>
        <a:lstStyle/>
        <a:p>
          <a:r>
            <a:rPr lang="cs-CZ" dirty="0" smtClean="0"/>
            <a:t>koňská klisna</a:t>
          </a:r>
          <a:endParaRPr lang="cs-CZ" dirty="0"/>
        </a:p>
      </dgm:t>
    </dgm:pt>
    <dgm:pt modelId="{F99EEC74-6FA3-437E-89F0-0FDC1C96FCF4}" type="parTrans" cxnId="{447018B2-F9FF-4A23-88D6-9E114779DA3A}">
      <dgm:prSet/>
      <dgm:spPr/>
      <dgm:t>
        <a:bodyPr/>
        <a:lstStyle/>
        <a:p>
          <a:endParaRPr lang="cs-CZ"/>
        </a:p>
      </dgm:t>
    </dgm:pt>
    <dgm:pt modelId="{D4E84C91-A857-465C-9188-77B2993712C5}" type="sibTrans" cxnId="{447018B2-F9FF-4A23-88D6-9E114779DA3A}">
      <dgm:prSet/>
      <dgm:spPr/>
      <dgm:t>
        <a:bodyPr/>
        <a:lstStyle/>
        <a:p>
          <a:endParaRPr lang="cs-CZ"/>
        </a:p>
      </dgm:t>
    </dgm:pt>
    <dgm:pt modelId="{51606FB5-CA17-4EC0-8322-35BAFD115568}">
      <dgm:prSet phldrT="[Text]"/>
      <dgm:spPr/>
      <dgm:t>
        <a:bodyPr/>
        <a:lstStyle/>
        <a:p>
          <a:r>
            <a:rPr lang="cs-CZ" dirty="0" smtClean="0"/>
            <a:t>MULA</a:t>
          </a:r>
          <a:endParaRPr lang="cs-CZ" dirty="0"/>
        </a:p>
      </dgm:t>
    </dgm:pt>
    <dgm:pt modelId="{6618951C-1216-4524-A6BF-7F0077366865}" type="parTrans" cxnId="{B61E9BFF-1D8A-4B0A-AAD4-34A384BBA47A}">
      <dgm:prSet/>
      <dgm:spPr/>
      <dgm:t>
        <a:bodyPr/>
        <a:lstStyle/>
        <a:p>
          <a:endParaRPr lang="cs-CZ"/>
        </a:p>
      </dgm:t>
    </dgm:pt>
    <dgm:pt modelId="{025B8F9A-67A5-4EF5-9CAD-82516F59E86C}" type="sibTrans" cxnId="{B61E9BFF-1D8A-4B0A-AAD4-34A384BBA47A}">
      <dgm:prSet/>
      <dgm:spPr/>
      <dgm:t>
        <a:bodyPr/>
        <a:lstStyle/>
        <a:p>
          <a:endParaRPr lang="cs-CZ"/>
        </a:p>
      </dgm:t>
    </dgm:pt>
    <dgm:pt modelId="{952CC8E3-FC38-4869-94C3-7C243D77506B}" type="pres">
      <dgm:prSet presAssocID="{E3C2FE12-ABF4-4C3B-91AA-1170DE1B03F9}" presName="linearFlow" presStyleCnt="0">
        <dgm:presLayoutVars>
          <dgm:dir/>
          <dgm:resizeHandles val="exact"/>
        </dgm:presLayoutVars>
      </dgm:prSet>
      <dgm:spPr/>
    </dgm:pt>
    <dgm:pt modelId="{9C1E4B36-9936-4857-A79C-4B2F038F8ACE}" type="pres">
      <dgm:prSet presAssocID="{40BA1AC2-071B-486A-A484-7BEDC022920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04984A-39B7-4C67-B5CD-E05774234E80}" type="pres">
      <dgm:prSet presAssocID="{4FED14E9-8EB8-4E1B-813F-46164FC7AD52}" presName="spacerL" presStyleCnt="0"/>
      <dgm:spPr/>
    </dgm:pt>
    <dgm:pt modelId="{2FDDCCB7-7BFD-4EC6-B2FD-1C662CEC96C6}" type="pres">
      <dgm:prSet presAssocID="{4FED14E9-8EB8-4E1B-813F-46164FC7AD5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C3CC26FB-0A37-49C9-94D0-86CD3346E8A3}" type="pres">
      <dgm:prSet presAssocID="{4FED14E9-8EB8-4E1B-813F-46164FC7AD52}" presName="spacerR" presStyleCnt="0"/>
      <dgm:spPr/>
    </dgm:pt>
    <dgm:pt modelId="{CFCC2277-787B-4831-AD0E-63E644D96C51}" type="pres">
      <dgm:prSet presAssocID="{6B45EDB1-0515-4DBC-9FF3-87C1BEA9BB6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BC8C43-7210-4C6B-98F2-3B289E25BA90}" type="pres">
      <dgm:prSet presAssocID="{D4E84C91-A857-465C-9188-77B2993712C5}" presName="spacerL" presStyleCnt="0"/>
      <dgm:spPr/>
    </dgm:pt>
    <dgm:pt modelId="{55F0EA49-E71D-48D8-8FEB-2ED59403481B}" type="pres">
      <dgm:prSet presAssocID="{D4E84C91-A857-465C-9188-77B2993712C5}" presName="sibTrans" presStyleLbl="sibTrans2D1" presStyleIdx="1" presStyleCnt="2"/>
      <dgm:spPr/>
      <dgm:t>
        <a:bodyPr/>
        <a:lstStyle/>
        <a:p>
          <a:endParaRPr lang="cs-CZ"/>
        </a:p>
      </dgm:t>
    </dgm:pt>
    <dgm:pt modelId="{DB06253A-384B-403B-B208-6C582862E99E}" type="pres">
      <dgm:prSet presAssocID="{D4E84C91-A857-465C-9188-77B2993712C5}" presName="spacerR" presStyleCnt="0"/>
      <dgm:spPr/>
    </dgm:pt>
    <dgm:pt modelId="{3F8C9F2C-56AF-4868-9F49-80E6F70B5DD0}" type="pres">
      <dgm:prSet presAssocID="{51606FB5-CA17-4EC0-8322-35BAFD11556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048A0A-4090-4CD4-92F9-A87EF46010D7}" type="presOf" srcId="{4FED14E9-8EB8-4E1B-813F-46164FC7AD52}" destId="{2FDDCCB7-7BFD-4EC6-B2FD-1C662CEC96C6}" srcOrd="0" destOrd="0" presId="urn:microsoft.com/office/officeart/2005/8/layout/equation1"/>
    <dgm:cxn modelId="{BFF7608C-6548-475C-8143-FCB3CEFE247D}" type="presOf" srcId="{D4E84C91-A857-465C-9188-77B2993712C5}" destId="{55F0EA49-E71D-48D8-8FEB-2ED59403481B}" srcOrd="0" destOrd="0" presId="urn:microsoft.com/office/officeart/2005/8/layout/equation1"/>
    <dgm:cxn modelId="{D16F54CF-EDA5-4AAD-B130-43C3F2D3B091}" srcId="{E3C2FE12-ABF4-4C3B-91AA-1170DE1B03F9}" destId="{40BA1AC2-071B-486A-A484-7BEDC0229203}" srcOrd="0" destOrd="0" parTransId="{2360D169-4886-48AD-8E62-135D1D750C97}" sibTransId="{4FED14E9-8EB8-4E1B-813F-46164FC7AD52}"/>
    <dgm:cxn modelId="{02362BFE-7509-4538-B25A-1DA145958EB9}" type="presOf" srcId="{6B45EDB1-0515-4DBC-9FF3-87C1BEA9BB67}" destId="{CFCC2277-787B-4831-AD0E-63E644D96C51}" srcOrd="0" destOrd="0" presId="urn:microsoft.com/office/officeart/2005/8/layout/equation1"/>
    <dgm:cxn modelId="{B61E9BFF-1D8A-4B0A-AAD4-34A384BBA47A}" srcId="{E3C2FE12-ABF4-4C3B-91AA-1170DE1B03F9}" destId="{51606FB5-CA17-4EC0-8322-35BAFD115568}" srcOrd="2" destOrd="0" parTransId="{6618951C-1216-4524-A6BF-7F0077366865}" sibTransId="{025B8F9A-67A5-4EF5-9CAD-82516F59E86C}"/>
    <dgm:cxn modelId="{E5AC63AA-9128-4C83-B1DF-C040EF863371}" type="presOf" srcId="{51606FB5-CA17-4EC0-8322-35BAFD115568}" destId="{3F8C9F2C-56AF-4868-9F49-80E6F70B5DD0}" srcOrd="0" destOrd="0" presId="urn:microsoft.com/office/officeart/2005/8/layout/equation1"/>
    <dgm:cxn modelId="{11B7626A-A94F-44B8-B1FC-17C69BC114C2}" type="presOf" srcId="{40BA1AC2-071B-486A-A484-7BEDC0229203}" destId="{9C1E4B36-9936-4857-A79C-4B2F038F8ACE}" srcOrd="0" destOrd="0" presId="urn:microsoft.com/office/officeart/2005/8/layout/equation1"/>
    <dgm:cxn modelId="{447018B2-F9FF-4A23-88D6-9E114779DA3A}" srcId="{E3C2FE12-ABF4-4C3B-91AA-1170DE1B03F9}" destId="{6B45EDB1-0515-4DBC-9FF3-87C1BEA9BB67}" srcOrd="1" destOrd="0" parTransId="{F99EEC74-6FA3-437E-89F0-0FDC1C96FCF4}" sibTransId="{D4E84C91-A857-465C-9188-77B2993712C5}"/>
    <dgm:cxn modelId="{DEED0CC7-C227-4BF3-873A-78AFDF23CCA5}" type="presOf" srcId="{E3C2FE12-ABF4-4C3B-91AA-1170DE1B03F9}" destId="{952CC8E3-FC38-4869-94C3-7C243D77506B}" srcOrd="0" destOrd="0" presId="urn:microsoft.com/office/officeart/2005/8/layout/equation1"/>
    <dgm:cxn modelId="{56DD79F1-CAD9-4E40-B6F5-C78BBBE4B4CE}" type="presParOf" srcId="{952CC8E3-FC38-4869-94C3-7C243D77506B}" destId="{9C1E4B36-9936-4857-A79C-4B2F038F8ACE}" srcOrd="0" destOrd="0" presId="urn:microsoft.com/office/officeart/2005/8/layout/equation1"/>
    <dgm:cxn modelId="{3E7D163C-F186-43B5-9819-AFD164B511DE}" type="presParOf" srcId="{952CC8E3-FC38-4869-94C3-7C243D77506B}" destId="{4804984A-39B7-4C67-B5CD-E05774234E80}" srcOrd="1" destOrd="0" presId="urn:microsoft.com/office/officeart/2005/8/layout/equation1"/>
    <dgm:cxn modelId="{692A6DA4-4CF9-488F-8BB0-8D3546CD2B44}" type="presParOf" srcId="{952CC8E3-FC38-4869-94C3-7C243D77506B}" destId="{2FDDCCB7-7BFD-4EC6-B2FD-1C662CEC96C6}" srcOrd="2" destOrd="0" presId="urn:microsoft.com/office/officeart/2005/8/layout/equation1"/>
    <dgm:cxn modelId="{87B7CFC7-4D86-465D-A5A8-611DCB2929BC}" type="presParOf" srcId="{952CC8E3-FC38-4869-94C3-7C243D77506B}" destId="{C3CC26FB-0A37-49C9-94D0-86CD3346E8A3}" srcOrd="3" destOrd="0" presId="urn:microsoft.com/office/officeart/2005/8/layout/equation1"/>
    <dgm:cxn modelId="{4E68191E-3B1F-4E27-9412-247708D34735}" type="presParOf" srcId="{952CC8E3-FC38-4869-94C3-7C243D77506B}" destId="{CFCC2277-787B-4831-AD0E-63E644D96C51}" srcOrd="4" destOrd="0" presId="urn:microsoft.com/office/officeart/2005/8/layout/equation1"/>
    <dgm:cxn modelId="{53D4C50A-7945-43AF-AB68-D85509ACAB84}" type="presParOf" srcId="{952CC8E3-FC38-4869-94C3-7C243D77506B}" destId="{5CBC8C43-7210-4C6B-98F2-3B289E25BA90}" srcOrd="5" destOrd="0" presId="urn:microsoft.com/office/officeart/2005/8/layout/equation1"/>
    <dgm:cxn modelId="{142629A7-6134-4E2C-8DCD-70B4582A2AF7}" type="presParOf" srcId="{952CC8E3-FC38-4869-94C3-7C243D77506B}" destId="{55F0EA49-E71D-48D8-8FEB-2ED59403481B}" srcOrd="6" destOrd="0" presId="urn:microsoft.com/office/officeart/2005/8/layout/equation1"/>
    <dgm:cxn modelId="{93D5D105-02D3-467E-B855-E6FDD6532754}" type="presParOf" srcId="{952CC8E3-FC38-4869-94C3-7C243D77506B}" destId="{DB06253A-384B-403B-B208-6C582862E99E}" srcOrd="7" destOrd="0" presId="urn:microsoft.com/office/officeart/2005/8/layout/equation1"/>
    <dgm:cxn modelId="{3C8B9565-D28F-4846-885D-A1CA318E099B}" type="presParOf" srcId="{952CC8E3-FC38-4869-94C3-7C243D77506B}" destId="{3F8C9F2C-56AF-4868-9F49-80E6F70B5DD0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99A3EB8-C7CA-4C3D-BAAF-B193715BAE1D}" type="doc">
      <dgm:prSet loTypeId="urn:microsoft.com/office/officeart/2005/8/layout/default#27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cs-CZ"/>
        </a:p>
      </dgm:t>
    </dgm:pt>
    <dgm:pt modelId="{0A9CE7FE-852F-49F7-AF99-0EE3E1EEF68A}">
      <dgm:prSet phldrT="[Text]"/>
      <dgm:spPr/>
      <dgm:t>
        <a:bodyPr/>
        <a:lstStyle/>
        <a:p>
          <a:r>
            <a:rPr lang="cs-CZ" b="1" dirty="0" smtClean="0"/>
            <a:t>KŮŇ DOMÁCÍ</a:t>
          </a:r>
        </a:p>
        <a:p>
          <a:r>
            <a:rPr lang="cs-CZ" b="0" dirty="0" smtClean="0"/>
            <a:t>domestikace z koně divokého, jeden prst v kopytě</a:t>
          </a:r>
          <a:endParaRPr lang="cs-CZ" b="0" dirty="0"/>
        </a:p>
      </dgm:t>
    </dgm:pt>
    <dgm:pt modelId="{B293A744-5D86-4E06-A048-6EDAE77BE1EE}" type="parTrans" cxnId="{2EB1681C-C7F8-4E06-B4BE-632FBED857F1}">
      <dgm:prSet/>
      <dgm:spPr/>
      <dgm:t>
        <a:bodyPr/>
        <a:lstStyle/>
        <a:p>
          <a:endParaRPr lang="cs-CZ"/>
        </a:p>
      </dgm:t>
    </dgm:pt>
    <dgm:pt modelId="{1A8DF513-F6A7-4428-8CD1-BD45D6107E0F}" type="sibTrans" cxnId="{2EB1681C-C7F8-4E06-B4BE-632FBED857F1}">
      <dgm:prSet/>
      <dgm:spPr/>
      <dgm:t>
        <a:bodyPr/>
        <a:lstStyle/>
        <a:p>
          <a:endParaRPr lang="cs-CZ"/>
        </a:p>
      </dgm:t>
    </dgm:pt>
    <dgm:pt modelId="{3C4C5450-2E85-42BA-9FAF-910F1004BB89}">
      <dgm:prSet phldrT="[Text]"/>
      <dgm:spPr/>
      <dgm:t>
        <a:bodyPr/>
        <a:lstStyle/>
        <a:p>
          <a:r>
            <a:rPr lang="cs-CZ" b="1" dirty="0" smtClean="0"/>
            <a:t>TAPÍR ČABRAKOVÝ</a:t>
          </a:r>
        </a:p>
        <a:p>
          <a:r>
            <a:rPr lang="cs-CZ" b="0" dirty="0" smtClean="0"/>
            <a:t>ohrožený druh, protože žijí v tropickém deštném lese, které člověk ničí</a:t>
          </a:r>
          <a:endParaRPr lang="cs-CZ" b="0" dirty="0"/>
        </a:p>
      </dgm:t>
    </dgm:pt>
    <dgm:pt modelId="{1C43D8EF-2F09-4DA1-8ADE-9D980DD34E0C}" type="parTrans" cxnId="{438DEB0D-EF34-42B6-95A5-0372C8A740BF}">
      <dgm:prSet/>
      <dgm:spPr/>
      <dgm:t>
        <a:bodyPr/>
        <a:lstStyle/>
        <a:p>
          <a:endParaRPr lang="cs-CZ"/>
        </a:p>
      </dgm:t>
    </dgm:pt>
    <dgm:pt modelId="{FB7AC3C4-B6DF-4336-9098-E0F50A7416AE}" type="sibTrans" cxnId="{438DEB0D-EF34-42B6-95A5-0372C8A740BF}">
      <dgm:prSet/>
      <dgm:spPr/>
      <dgm:t>
        <a:bodyPr/>
        <a:lstStyle/>
        <a:p>
          <a:endParaRPr lang="cs-CZ"/>
        </a:p>
      </dgm:t>
    </dgm:pt>
    <dgm:pt modelId="{77DFEE99-B2BA-4FC6-B484-80C327CDEC2C}">
      <dgm:prSet/>
      <dgm:spPr/>
      <dgm:t>
        <a:bodyPr/>
        <a:lstStyle/>
        <a:p>
          <a:r>
            <a:rPr lang="cs-CZ" b="1" dirty="0" smtClean="0"/>
            <a:t>OSEL DOMÁCÍ</a:t>
          </a:r>
        </a:p>
        <a:p>
          <a:r>
            <a:rPr lang="cs-CZ" b="0" dirty="0" smtClean="0"/>
            <a:t>domestikace z osla afrického, práce</a:t>
          </a:r>
          <a:endParaRPr lang="cs-CZ" b="0" dirty="0"/>
        </a:p>
      </dgm:t>
    </dgm:pt>
    <dgm:pt modelId="{2825EE8E-CD66-4D93-9D0A-CD97C01971AC}" type="parTrans" cxnId="{F3C3FEA3-116E-4A10-863E-560922C29500}">
      <dgm:prSet/>
      <dgm:spPr/>
      <dgm:t>
        <a:bodyPr/>
        <a:lstStyle/>
        <a:p>
          <a:endParaRPr lang="cs-CZ"/>
        </a:p>
      </dgm:t>
    </dgm:pt>
    <dgm:pt modelId="{3252549A-B986-4010-AA33-422229465AB0}" type="sibTrans" cxnId="{F3C3FEA3-116E-4A10-863E-560922C29500}">
      <dgm:prSet/>
      <dgm:spPr/>
      <dgm:t>
        <a:bodyPr/>
        <a:lstStyle/>
        <a:p>
          <a:endParaRPr lang="cs-CZ"/>
        </a:p>
      </dgm:t>
    </dgm:pt>
    <dgm:pt modelId="{97B34E4D-D9B9-495A-9511-DDE3BFFB9099}">
      <dgm:prSet/>
      <dgm:spPr/>
      <dgm:t>
        <a:bodyPr/>
        <a:lstStyle/>
        <a:p>
          <a:r>
            <a:rPr lang="cs-CZ" b="1" dirty="0" smtClean="0"/>
            <a:t>ZEBRA STEPNÍ</a:t>
          </a:r>
        </a:p>
        <a:p>
          <a:r>
            <a:rPr lang="cs-CZ" b="0" dirty="0" smtClean="0"/>
            <a:t>africké savany, stáda,  mimikry</a:t>
          </a:r>
          <a:endParaRPr lang="cs-CZ" b="0" dirty="0"/>
        </a:p>
      </dgm:t>
    </dgm:pt>
    <dgm:pt modelId="{D89C8EBA-DB92-4ABA-A695-9D0533C32C37}" type="parTrans" cxnId="{9BE46961-3497-4919-87F4-3E702C15204A}">
      <dgm:prSet/>
      <dgm:spPr/>
      <dgm:t>
        <a:bodyPr/>
        <a:lstStyle/>
        <a:p>
          <a:endParaRPr lang="cs-CZ"/>
        </a:p>
      </dgm:t>
    </dgm:pt>
    <dgm:pt modelId="{C328A868-5565-4EB8-BEFC-20FE0511E158}" type="sibTrans" cxnId="{9BE46961-3497-4919-87F4-3E702C15204A}">
      <dgm:prSet/>
      <dgm:spPr/>
      <dgm:t>
        <a:bodyPr/>
        <a:lstStyle/>
        <a:p>
          <a:endParaRPr lang="cs-CZ"/>
        </a:p>
      </dgm:t>
    </dgm:pt>
    <dgm:pt modelId="{C9DFA060-7534-4B89-8DDC-BB48CA4C9AF9}">
      <dgm:prSet/>
      <dgm:spPr/>
      <dgm:t>
        <a:bodyPr/>
        <a:lstStyle/>
        <a:p>
          <a:r>
            <a:rPr lang="cs-CZ" b="1" dirty="0" smtClean="0"/>
            <a:t>NOSOROŽEC TUPONOSÝ</a:t>
          </a:r>
        </a:p>
        <a:p>
          <a:r>
            <a:rPr lang="cs-CZ" dirty="0" smtClean="0"/>
            <a:t>JV Asie, 1 nebo 2 rohy, ohrožen - kořist pytláků pro kouzelnou moc rohu</a:t>
          </a:r>
          <a:endParaRPr lang="cs-CZ" dirty="0"/>
        </a:p>
      </dgm:t>
    </dgm:pt>
    <dgm:pt modelId="{530F9B75-79E4-4517-A8A4-1EB59F556E8F}" type="parTrans" cxnId="{E9B479F9-849C-4812-B8EC-84BA67A9B172}">
      <dgm:prSet/>
      <dgm:spPr/>
      <dgm:t>
        <a:bodyPr/>
        <a:lstStyle/>
        <a:p>
          <a:endParaRPr lang="cs-CZ"/>
        </a:p>
      </dgm:t>
    </dgm:pt>
    <dgm:pt modelId="{6A6838B7-3398-44D8-BE06-7435445702C9}" type="sibTrans" cxnId="{E9B479F9-849C-4812-B8EC-84BA67A9B172}">
      <dgm:prSet/>
      <dgm:spPr/>
      <dgm:t>
        <a:bodyPr/>
        <a:lstStyle/>
        <a:p>
          <a:endParaRPr lang="cs-CZ"/>
        </a:p>
      </dgm:t>
    </dgm:pt>
    <dgm:pt modelId="{5ACF7A8B-D2F5-46FF-AA4A-DE608CB7DB60}" type="pres">
      <dgm:prSet presAssocID="{C99A3EB8-C7CA-4C3D-BAAF-B193715BAE1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7CF45C0-5AE2-4E38-987A-5990D35E3096}" type="pres">
      <dgm:prSet presAssocID="{0A9CE7FE-852F-49F7-AF99-0EE3E1EEF68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3B2BE5-7290-4827-A7E4-F55828E76A6A}" type="pres">
      <dgm:prSet presAssocID="{1A8DF513-F6A7-4428-8CD1-BD45D6107E0F}" presName="sibTrans" presStyleCnt="0"/>
      <dgm:spPr/>
      <dgm:t>
        <a:bodyPr/>
        <a:lstStyle/>
        <a:p>
          <a:endParaRPr lang="cs-CZ"/>
        </a:p>
      </dgm:t>
    </dgm:pt>
    <dgm:pt modelId="{14D6F286-06C7-4C03-8E0D-692F95321BEE}" type="pres">
      <dgm:prSet presAssocID="{77DFEE99-B2BA-4FC6-B484-80C327CDEC2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B305A-C001-4C5B-8467-CC9C32574976}" type="pres">
      <dgm:prSet presAssocID="{3252549A-B986-4010-AA33-422229465AB0}" presName="sibTrans" presStyleCnt="0"/>
      <dgm:spPr/>
      <dgm:t>
        <a:bodyPr/>
        <a:lstStyle/>
        <a:p>
          <a:endParaRPr lang="cs-CZ"/>
        </a:p>
      </dgm:t>
    </dgm:pt>
    <dgm:pt modelId="{0BCA7472-AA32-4FB0-AB0A-FD44E1B28460}" type="pres">
      <dgm:prSet presAssocID="{97B34E4D-D9B9-495A-9511-DDE3BFFB909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8DF0C8-CBC2-4942-BED3-6986B0205E0F}" type="pres">
      <dgm:prSet presAssocID="{C328A868-5565-4EB8-BEFC-20FE0511E158}" presName="sibTrans" presStyleCnt="0"/>
      <dgm:spPr/>
      <dgm:t>
        <a:bodyPr/>
        <a:lstStyle/>
        <a:p>
          <a:endParaRPr lang="cs-CZ"/>
        </a:p>
      </dgm:t>
    </dgm:pt>
    <dgm:pt modelId="{653CBD30-9654-4B97-B222-7424FEB69F28}" type="pres">
      <dgm:prSet presAssocID="{C9DFA060-7534-4B89-8DDC-BB48CA4C9AF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471D-2AF1-49C2-BD52-1AA6CD94F2C9}" type="pres">
      <dgm:prSet presAssocID="{6A6838B7-3398-44D8-BE06-7435445702C9}" presName="sibTrans" presStyleCnt="0"/>
      <dgm:spPr/>
      <dgm:t>
        <a:bodyPr/>
        <a:lstStyle/>
        <a:p>
          <a:endParaRPr lang="cs-CZ"/>
        </a:p>
      </dgm:t>
    </dgm:pt>
    <dgm:pt modelId="{43909B70-A356-45DA-BB35-C0E0A5CAB849}" type="pres">
      <dgm:prSet presAssocID="{3C4C5450-2E85-42BA-9FAF-910F1004BB8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D58D4B6-70CD-4E47-B2AB-550C1B4F603E}" type="presOf" srcId="{3C4C5450-2E85-42BA-9FAF-910F1004BB89}" destId="{43909B70-A356-45DA-BB35-C0E0A5CAB849}" srcOrd="0" destOrd="0" presId="urn:microsoft.com/office/officeart/2005/8/layout/default#27"/>
    <dgm:cxn modelId="{D0B0C01E-31D4-4102-99A9-227D8C524DA0}" type="presOf" srcId="{97B34E4D-D9B9-495A-9511-DDE3BFFB9099}" destId="{0BCA7472-AA32-4FB0-AB0A-FD44E1B28460}" srcOrd="0" destOrd="0" presId="urn:microsoft.com/office/officeart/2005/8/layout/default#27"/>
    <dgm:cxn modelId="{104FD2ED-5737-42B2-B856-F4A6452D5DA0}" type="presOf" srcId="{0A9CE7FE-852F-49F7-AF99-0EE3E1EEF68A}" destId="{87CF45C0-5AE2-4E38-987A-5990D35E3096}" srcOrd="0" destOrd="0" presId="urn:microsoft.com/office/officeart/2005/8/layout/default#27"/>
    <dgm:cxn modelId="{A061345A-CAE6-49B9-B9AA-41F7761A2513}" type="presOf" srcId="{C99A3EB8-C7CA-4C3D-BAAF-B193715BAE1D}" destId="{5ACF7A8B-D2F5-46FF-AA4A-DE608CB7DB60}" srcOrd="0" destOrd="0" presId="urn:microsoft.com/office/officeart/2005/8/layout/default#27"/>
    <dgm:cxn modelId="{2EB1681C-C7F8-4E06-B4BE-632FBED857F1}" srcId="{C99A3EB8-C7CA-4C3D-BAAF-B193715BAE1D}" destId="{0A9CE7FE-852F-49F7-AF99-0EE3E1EEF68A}" srcOrd="0" destOrd="0" parTransId="{B293A744-5D86-4E06-A048-6EDAE77BE1EE}" sibTransId="{1A8DF513-F6A7-4428-8CD1-BD45D6107E0F}"/>
    <dgm:cxn modelId="{F3C3FEA3-116E-4A10-863E-560922C29500}" srcId="{C99A3EB8-C7CA-4C3D-BAAF-B193715BAE1D}" destId="{77DFEE99-B2BA-4FC6-B484-80C327CDEC2C}" srcOrd="1" destOrd="0" parTransId="{2825EE8E-CD66-4D93-9D0A-CD97C01971AC}" sibTransId="{3252549A-B986-4010-AA33-422229465AB0}"/>
    <dgm:cxn modelId="{E8F1EB60-2EA0-4FC7-A087-89D7354814C0}" type="presOf" srcId="{77DFEE99-B2BA-4FC6-B484-80C327CDEC2C}" destId="{14D6F286-06C7-4C03-8E0D-692F95321BEE}" srcOrd="0" destOrd="0" presId="urn:microsoft.com/office/officeart/2005/8/layout/default#27"/>
    <dgm:cxn modelId="{E9B479F9-849C-4812-B8EC-84BA67A9B172}" srcId="{C99A3EB8-C7CA-4C3D-BAAF-B193715BAE1D}" destId="{C9DFA060-7534-4B89-8DDC-BB48CA4C9AF9}" srcOrd="3" destOrd="0" parTransId="{530F9B75-79E4-4517-A8A4-1EB59F556E8F}" sibTransId="{6A6838B7-3398-44D8-BE06-7435445702C9}"/>
    <dgm:cxn modelId="{438DEB0D-EF34-42B6-95A5-0372C8A740BF}" srcId="{C99A3EB8-C7CA-4C3D-BAAF-B193715BAE1D}" destId="{3C4C5450-2E85-42BA-9FAF-910F1004BB89}" srcOrd="4" destOrd="0" parTransId="{1C43D8EF-2F09-4DA1-8ADE-9D980DD34E0C}" sibTransId="{FB7AC3C4-B6DF-4336-9098-E0F50A7416AE}"/>
    <dgm:cxn modelId="{9BE46961-3497-4919-87F4-3E702C15204A}" srcId="{C99A3EB8-C7CA-4C3D-BAAF-B193715BAE1D}" destId="{97B34E4D-D9B9-495A-9511-DDE3BFFB9099}" srcOrd="2" destOrd="0" parTransId="{D89C8EBA-DB92-4ABA-A695-9D0533C32C37}" sibTransId="{C328A868-5565-4EB8-BEFC-20FE0511E158}"/>
    <dgm:cxn modelId="{19377499-9FD8-42A1-8D09-5E1F44B8261A}" type="presOf" srcId="{C9DFA060-7534-4B89-8DDC-BB48CA4C9AF9}" destId="{653CBD30-9654-4B97-B222-7424FEB69F28}" srcOrd="0" destOrd="0" presId="urn:microsoft.com/office/officeart/2005/8/layout/default#27"/>
    <dgm:cxn modelId="{C5BDC331-992D-449D-82C4-6E38F55BAEA2}" type="presParOf" srcId="{5ACF7A8B-D2F5-46FF-AA4A-DE608CB7DB60}" destId="{87CF45C0-5AE2-4E38-987A-5990D35E3096}" srcOrd="0" destOrd="0" presId="urn:microsoft.com/office/officeart/2005/8/layout/default#27"/>
    <dgm:cxn modelId="{BB9A4FD2-34C8-4FAD-89FA-C8BE1F936ACD}" type="presParOf" srcId="{5ACF7A8B-D2F5-46FF-AA4A-DE608CB7DB60}" destId="{1A3B2BE5-7290-4827-A7E4-F55828E76A6A}" srcOrd="1" destOrd="0" presId="urn:microsoft.com/office/officeart/2005/8/layout/default#27"/>
    <dgm:cxn modelId="{A411C2B6-5DFD-460A-9755-4E56379395F2}" type="presParOf" srcId="{5ACF7A8B-D2F5-46FF-AA4A-DE608CB7DB60}" destId="{14D6F286-06C7-4C03-8E0D-692F95321BEE}" srcOrd="2" destOrd="0" presId="urn:microsoft.com/office/officeart/2005/8/layout/default#27"/>
    <dgm:cxn modelId="{AD8C005F-BAC0-481C-9E0C-91B6D91AC0BF}" type="presParOf" srcId="{5ACF7A8B-D2F5-46FF-AA4A-DE608CB7DB60}" destId="{36EB305A-C001-4C5B-8467-CC9C32574976}" srcOrd="3" destOrd="0" presId="urn:microsoft.com/office/officeart/2005/8/layout/default#27"/>
    <dgm:cxn modelId="{25C4CE03-F562-4371-851B-86B9ACE9E9FF}" type="presParOf" srcId="{5ACF7A8B-D2F5-46FF-AA4A-DE608CB7DB60}" destId="{0BCA7472-AA32-4FB0-AB0A-FD44E1B28460}" srcOrd="4" destOrd="0" presId="urn:microsoft.com/office/officeart/2005/8/layout/default#27"/>
    <dgm:cxn modelId="{4E8357D1-0766-4778-8AB1-C784859E4AB5}" type="presParOf" srcId="{5ACF7A8B-D2F5-46FF-AA4A-DE608CB7DB60}" destId="{588DF0C8-CBC2-4942-BED3-6986B0205E0F}" srcOrd="5" destOrd="0" presId="urn:microsoft.com/office/officeart/2005/8/layout/default#27"/>
    <dgm:cxn modelId="{AD1E0FBB-D3FA-4902-9559-E7132E7987DF}" type="presParOf" srcId="{5ACF7A8B-D2F5-46FF-AA4A-DE608CB7DB60}" destId="{653CBD30-9654-4B97-B222-7424FEB69F28}" srcOrd="6" destOrd="0" presId="urn:microsoft.com/office/officeart/2005/8/layout/default#27"/>
    <dgm:cxn modelId="{838BC74D-C97C-4722-8BCE-15810EA3E473}" type="presParOf" srcId="{5ACF7A8B-D2F5-46FF-AA4A-DE608CB7DB60}" destId="{BE4F471D-2AF1-49C2-BD52-1AA6CD94F2C9}" srcOrd="7" destOrd="0" presId="urn:microsoft.com/office/officeart/2005/8/layout/default#27"/>
    <dgm:cxn modelId="{691FC24E-DA52-4352-977E-7F540C41F25D}" type="presParOf" srcId="{5ACF7A8B-D2F5-46FF-AA4A-DE608CB7DB60}" destId="{43909B70-A356-45DA-BB35-C0E0A5CAB849}" srcOrd="8" destOrd="0" presId="urn:microsoft.com/office/officeart/2005/8/layout/default#2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4F25B2-0A5E-49B2-9208-B38B83BC7E89}">
      <dsp:nvSpPr>
        <dsp:cNvPr id="0" name=""/>
        <dsp:cNvSpPr/>
      </dsp:nvSpPr>
      <dsp:spPr>
        <a:xfrm>
          <a:off x="0" y="1146"/>
          <a:ext cx="2998422" cy="179905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savany</a:t>
          </a:r>
          <a:endParaRPr lang="cs-CZ" sz="6500" kern="1200" dirty="0"/>
        </a:p>
      </dsp:txBody>
      <dsp:txXfrm>
        <a:off x="0" y="1146"/>
        <a:ext cx="2998422" cy="1799053"/>
      </dsp:txXfrm>
    </dsp:sp>
    <dsp:sp modelId="{5C04E73B-4809-456C-8212-77F66E067394}">
      <dsp:nvSpPr>
        <dsp:cNvPr id="0" name=""/>
        <dsp:cNvSpPr/>
      </dsp:nvSpPr>
      <dsp:spPr>
        <a:xfrm>
          <a:off x="4536518" y="1146"/>
          <a:ext cx="2998422" cy="179905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stepi</a:t>
          </a:r>
          <a:endParaRPr lang="cs-CZ" sz="6500" kern="1200" dirty="0"/>
        </a:p>
      </dsp:txBody>
      <dsp:txXfrm>
        <a:off x="4536518" y="1146"/>
        <a:ext cx="2998422" cy="1799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8FE2FB-3730-4E9D-A3E5-6E11E2ED5E77}">
      <dsp:nvSpPr>
        <dsp:cNvPr id="0" name=""/>
        <dsp:cNvSpPr/>
      </dsp:nvSpPr>
      <dsp:spPr>
        <a:xfrm>
          <a:off x="0" y="57893"/>
          <a:ext cx="1904999" cy="1143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PRÁCE</a:t>
          </a:r>
          <a:endParaRPr lang="cs-CZ" sz="3200" kern="1200" dirty="0"/>
        </a:p>
      </dsp:txBody>
      <dsp:txXfrm>
        <a:off x="0" y="57893"/>
        <a:ext cx="1904999" cy="1143000"/>
      </dsp:txXfrm>
    </dsp:sp>
    <dsp:sp modelId="{AACA5114-9ABD-4EFA-A575-F004F719329B}">
      <dsp:nvSpPr>
        <dsp:cNvPr id="0" name=""/>
        <dsp:cNvSpPr/>
      </dsp:nvSpPr>
      <dsp:spPr>
        <a:xfrm>
          <a:off x="2095500" y="57893"/>
          <a:ext cx="1904999" cy="1143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SPORT</a:t>
          </a:r>
          <a:endParaRPr lang="cs-CZ" sz="3200" kern="1200" dirty="0"/>
        </a:p>
      </dsp:txBody>
      <dsp:txXfrm>
        <a:off x="2095500" y="57893"/>
        <a:ext cx="1904999" cy="1143000"/>
      </dsp:txXfrm>
    </dsp:sp>
    <dsp:sp modelId="{63BF89A4-EF54-463F-A669-EB814F491AD0}">
      <dsp:nvSpPr>
        <dsp:cNvPr id="0" name=""/>
        <dsp:cNvSpPr/>
      </dsp:nvSpPr>
      <dsp:spPr>
        <a:xfrm>
          <a:off x="4191000" y="57893"/>
          <a:ext cx="1904999" cy="1143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ZÁBAVA</a:t>
          </a:r>
          <a:endParaRPr lang="cs-CZ" sz="3200" kern="1200" dirty="0"/>
        </a:p>
      </dsp:txBody>
      <dsp:txXfrm>
        <a:off x="4191000" y="57893"/>
        <a:ext cx="1904999" cy="1143000"/>
      </dsp:txXfrm>
    </dsp:sp>
    <dsp:sp modelId="{A24A2678-D61F-4243-A12A-6C9AC1E10B98}">
      <dsp:nvSpPr>
        <dsp:cNvPr id="0" name=""/>
        <dsp:cNvSpPr/>
      </dsp:nvSpPr>
      <dsp:spPr>
        <a:xfrm>
          <a:off x="1047750" y="1391394"/>
          <a:ext cx="1904999" cy="1143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DOPRAVA</a:t>
          </a:r>
          <a:endParaRPr lang="cs-CZ" sz="3200" kern="1200" dirty="0"/>
        </a:p>
      </dsp:txBody>
      <dsp:txXfrm>
        <a:off x="1047750" y="1391394"/>
        <a:ext cx="1904999" cy="1143000"/>
      </dsp:txXfrm>
    </dsp:sp>
    <dsp:sp modelId="{EC42EAAC-D4E0-48C9-8F97-1823A40D32E4}">
      <dsp:nvSpPr>
        <dsp:cNvPr id="0" name=""/>
        <dsp:cNvSpPr/>
      </dsp:nvSpPr>
      <dsp:spPr>
        <a:xfrm>
          <a:off x="3143250" y="1391393"/>
          <a:ext cx="1904999" cy="1143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POTRAVA</a:t>
          </a:r>
          <a:endParaRPr lang="cs-CZ" sz="3200" kern="1200" dirty="0"/>
        </a:p>
      </dsp:txBody>
      <dsp:txXfrm>
        <a:off x="3143250" y="1391393"/>
        <a:ext cx="1904999" cy="1143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9838F2-E5D2-4B76-BF2D-925E2322942C}">
      <dsp:nvSpPr>
        <dsp:cNvPr id="0" name=""/>
        <dsp:cNvSpPr/>
      </dsp:nvSpPr>
      <dsp:spPr>
        <a:xfrm>
          <a:off x="1418" y="190186"/>
          <a:ext cx="1880227" cy="18802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koňský hřebec</a:t>
          </a:r>
          <a:endParaRPr lang="cs-CZ" sz="3400" kern="1200" dirty="0"/>
        </a:p>
      </dsp:txBody>
      <dsp:txXfrm>
        <a:off x="276771" y="465539"/>
        <a:ext cx="1329521" cy="1329521"/>
      </dsp:txXfrm>
    </dsp:sp>
    <dsp:sp modelId="{F93434CE-8F76-4530-A1B7-7FDAFEEE9B6A}">
      <dsp:nvSpPr>
        <dsp:cNvPr id="0" name=""/>
        <dsp:cNvSpPr/>
      </dsp:nvSpPr>
      <dsp:spPr>
        <a:xfrm>
          <a:off x="2034320" y="585034"/>
          <a:ext cx="1090531" cy="1090531"/>
        </a:xfrm>
        <a:prstGeom prst="mathPlus">
          <a:avLst/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178870" y="1002053"/>
        <a:ext cx="801431" cy="256493"/>
      </dsp:txXfrm>
    </dsp:sp>
    <dsp:sp modelId="{DE247CF2-42F2-4FB6-B83F-B7AF41227C9D}">
      <dsp:nvSpPr>
        <dsp:cNvPr id="0" name=""/>
        <dsp:cNvSpPr/>
      </dsp:nvSpPr>
      <dsp:spPr>
        <a:xfrm>
          <a:off x="3277526" y="190186"/>
          <a:ext cx="1880227" cy="18802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oslí klisna</a:t>
          </a:r>
          <a:endParaRPr lang="cs-CZ" sz="3400" kern="1200" dirty="0"/>
        </a:p>
      </dsp:txBody>
      <dsp:txXfrm>
        <a:off x="3552879" y="465539"/>
        <a:ext cx="1329521" cy="1329521"/>
      </dsp:txXfrm>
    </dsp:sp>
    <dsp:sp modelId="{84056F4C-12E1-45A5-8612-2830C82DC336}">
      <dsp:nvSpPr>
        <dsp:cNvPr id="0" name=""/>
        <dsp:cNvSpPr/>
      </dsp:nvSpPr>
      <dsp:spPr>
        <a:xfrm>
          <a:off x="5310428" y="585034"/>
          <a:ext cx="1090531" cy="1090531"/>
        </a:xfrm>
        <a:prstGeom prst="mathEqual">
          <a:avLst/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700" kern="1200"/>
        </a:p>
      </dsp:txBody>
      <dsp:txXfrm>
        <a:off x="5454978" y="809683"/>
        <a:ext cx="801431" cy="641233"/>
      </dsp:txXfrm>
    </dsp:sp>
    <dsp:sp modelId="{C8055DE6-574D-4E81-9905-17E3B0CAEBEF}">
      <dsp:nvSpPr>
        <dsp:cNvPr id="0" name=""/>
        <dsp:cNvSpPr/>
      </dsp:nvSpPr>
      <dsp:spPr>
        <a:xfrm>
          <a:off x="6553634" y="190186"/>
          <a:ext cx="1880227" cy="18802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MEZEK</a:t>
          </a:r>
          <a:endParaRPr lang="cs-CZ" sz="3400" kern="1200" dirty="0"/>
        </a:p>
      </dsp:txBody>
      <dsp:txXfrm>
        <a:off x="6828987" y="465539"/>
        <a:ext cx="1329521" cy="13295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1E4B36-9936-4857-A79C-4B2F038F8ACE}">
      <dsp:nvSpPr>
        <dsp:cNvPr id="0" name=""/>
        <dsp:cNvSpPr/>
      </dsp:nvSpPr>
      <dsp:spPr>
        <a:xfrm>
          <a:off x="1428" y="77745"/>
          <a:ext cx="1893972" cy="18939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oslí hřebec</a:t>
          </a:r>
          <a:endParaRPr lang="cs-CZ" sz="3500" kern="1200" dirty="0"/>
        </a:p>
      </dsp:txBody>
      <dsp:txXfrm>
        <a:off x="278794" y="355111"/>
        <a:ext cx="1339240" cy="1339240"/>
      </dsp:txXfrm>
    </dsp:sp>
    <dsp:sp modelId="{2FDDCCB7-7BFD-4EC6-B2FD-1C662CEC96C6}">
      <dsp:nvSpPr>
        <dsp:cNvPr id="0" name=""/>
        <dsp:cNvSpPr/>
      </dsp:nvSpPr>
      <dsp:spPr>
        <a:xfrm>
          <a:off x="2049191" y="475479"/>
          <a:ext cx="1098503" cy="1098503"/>
        </a:xfrm>
        <a:prstGeom prst="mathPlus">
          <a:avLst/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194798" y="895547"/>
        <a:ext cx="807289" cy="258367"/>
      </dsp:txXfrm>
    </dsp:sp>
    <dsp:sp modelId="{CFCC2277-787B-4831-AD0E-63E644D96C51}">
      <dsp:nvSpPr>
        <dsp:cNvPr id="0" name=""/>
        <dsp:cNvSpPr/>
      </dsp:nvSpPr>
      <dsp:spPr>
        <a:xfrm>
          <a:off x="3301485" y="77745"/>
          <a:ext cx="1893972" cy="18939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koňská klisna</a:t>
          </a:r>
          <a:endParaRPr lang="cs-CZ" sz="3500" kern="1200" dirty="0"/>
        </a:p>
      </dsp:txBody>
      <dsp:txXfrm>
        <a:off x="3578851" y="355111"/>
        <a:ext cx="1339240" cy="1339240"/>
      </dsp:txXfrm>
    </dsp:sp>
    <dsp:sp modelId="{55F0EA49-E71D-48D8-8FEB-2ED59403481B}">
      <dsp:nvSpPr>
        <dsp:cNvPr id="0" name=""/>
        <dsp:cNvSpPr/>
      </dsp:nvSpPr>
      <dsp:spPr>
        <a:xfrm>
          <a:off x="5349248" y="475479"/>
          <a:ext cx="1098503" cy="1098503"/>
        </a:xfrm>
        <a:prstGeom prst="mathEqual">
          <a:avLst/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/>
        </a:p>
      </dsp:txBody>
      <dsp:txXfrm>
        <a:off x="5494855" y="701771"/>
        <a:ext cx="807289" cy="645919"/>
      </dsp:txXfrm>
    </dsp:sp>
    <dsp:sp modelId="{3F8C9F2C-56AF-4868-9F49-80E6F70B5DD0}">
      <dsp:nvSpPr>
        <dsp:cNvPr id="0" name=""/>
        <dsp:cNvSpPr/>
      </dsp:nvSpPr>
      <dsp:spPr>
        <a:xfrm>
          <a:off x="6601542" y="77745"/>
          <a:ext cx="1893972" cy="18939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MULA</a:t>
          </a:r>
          <a:endParaRPr lang="cs-CZ" sz="3500" kern="1200" dirty="0"/>
        </a:p>
      </dsp:txBody>
      <dsp:txXfrm>
        <a:off x="6878908" y="355111"/>
        <a:ext cx="1339240" cy="13392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CF45C0-5AE2-4E38-987A-5990D35E3096}">
      <dsp:nvSpPr>
        <dsp:cNvPr id="0" name=""/>
        <dsp:cNvSpPr/>
      </dsp:nvSpPr>
      <dsp:spPr>
        <a:xfrm>
          <a:off x="0" y="862942"/>
          <a:ext cx="2571749" cy="154305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KŮŇ DOMÁCÍ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0" kern="1200" dirty="0" smtClean="0"/>
            <a:t>domestikace z koně divokého, jeden prst v kopytě</a:t>
          </a:r>
          <a:endParaRPr lang="cs-CZ" sz="1800" b="0" kern="1200" dirty="0"/>
        </a:p>
      </dsp:txBody>
      <dsp:txXfrm>
        <a:off x="0" y="862942"/>
        <a:ext cx="2571749" cy="1543050"/>
      </dsp:txXfrm>
    </dsp:sp>
    <dsp:sp modelId="{14D6F286-06C7-4C03-8E0D-692F95321BEE}">
      <dsp:nvSpPr>
        <dsp:cNvPr id="0" name=""/>
        <dsp:cNvSpPr/>
      </dsp:nvSpPr>
      <dsp:spPr>
        <a:xfrm>
          <a:off x="2828925" y="862942"/>
          <a:ext cx="2571749" cy="154305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OSEL DOMÁCÍ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0" kern="1200" dirty="0" smtClean="0"/>
            <a:t>domestikace z osla afrického, práce</a:t>
          </a:r>
          <a:endParaRPr lang="cs-CZ" sz="1800" b="0" kern="1200" dirty="0"/>
        </a:p>
      </dsp:txBody>
      <dsp:txXfrm>
        <a:off x="2828925" y="862942"/>
        <a:ext cx="2571749" cy="1543050"/>
      </dsp:txXfrm>
    </dsp:sp>
    <dsp:sp modelId="{0BCA7472-AA32-4FB0-AB0A-FD44E1B28460}">
      <dsp:nvSpPr>
        <dsp:cNvPr id="0" name=""/>
        <dsp:cNvSpPr/>
      </dsp:nvSpPr>
      <dsp:spPr>
        <a:xfrm>
          <a:off x="5657849" y="862942"/>
          <a:ext cx="2571749" cy="154305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ZEBRA STEPNÍ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0" kern="1200" dirty="0" smtClean="0"/>
            <a:t>africké savany, stáda,  mimikry</a:t>
          </a:r>
          <a:endParaRPr lang="cs-CZ" sz="1800" b="0" kern="1200" dirty="0"/>
        </a:p>
      </dsp:txBody>
      <dsp:txXfrm>
        <a:off x="5657849" y="862942"/>
        <a:ext cx="2571749" cy="1543050"/>
      </dsp:txXfrm>
    </dsp:sp>
    <dsp:sp modelId="{653CBD30-9654-4B97-B222-7424FEB69F28}">
      <dsp:nvSpPr>
        <dsp:cNvPr id="0" name=""/>
        <dsp:cNvSpPr/>
      </dsp:nvSpPr>
      <dsp:spPr>
        <a:xfrm>
          <a:off x="1414462" y="2663167"/>
          <a:ext cx="2571749" cy="154305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NOSOROŽEC TUPONOSÝ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JV Asie, 1 nebo 2 rohy, ohrožen - kořist pytláků pro kouzelnou moc rohu</a:t>
          </a:r>
          <a:endParaRPr lang="cs-CZ" sz="1800" kern="1200" dirty="0"/>
        </a:p>
      </dsp:txBody>
      <dsp:txXfrm>
        <a:off x="1414462" y="2663167"/>
        <a:ext cx="2571749" cy="1543050"/>
      </dsp:txXfrm>
    </dsp:sp>
    <dsp:sp modelId="{43909B70-A356-45DA-BB35-C0E0A5CAB849}">
      <dsp:nvSpPr>
        <dsp:cNvPr id="0" name=""/>
        <dsp:cNvSpPr/>
      </dsp:nvSpPr>
      <dsp:spPr>
        <a:xfrm>
          <a:off x="4243387" y="2663167"/>
          <a:ext cx="2571749" cy="154305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TAPÍR ČABRAKOVÝ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0" kern="1200" dirty="0" smtClean="0"/>
            <a:t>ohrožený druh, protože žijí v tropickém deštném lese, které člověk ničí</a:t>
          </a:r>
          <a:endParaRPr lang="cs-CZ" sz="1800" b="0" kern="1200" dirty="0"/>
        </a:p>
      </dsp:txBody>
      <dsp:txXfrm>
        <a:off x="4243387" y="2663167"/>
        <a:ext cx="2571749" cy="1543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25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6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27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52                                     Sada:  </a:t>
            </a:r>
            <a:r>
              <a:rPr lang="cs-CZ" sz="2000" dirty="0" err="1" smtClean="0">
                <a:cs typeface="Times New Roman" pitchFamily="18" charset="0"/>
              </a:rPr>
              <a:t>Př</a:t>
            </a:r>
            <a:r>
              <a:rPr lang="cs-CZ" sz="2000" smtClean="0">
                <a:cs typeface="Times New Roman" pitchFamily="18" charset="0"/>
              </a:rPr>
              <a:t> 7/31</a:t>
            </a:r>
            <a:endParaRPr lang="cs-CZ" sz="2000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>
                <a:cs typeface="Times New Roman" pitchFamily="18" charset="0"/>
              </a:rPr>
              <a:t>7</a:t>
            </a:r>
            <a:r>
              <a:rPr lang="cs-CZ" sz="2000" dirty="0" smtClean="0">
                <a:cs typeface="Times New Roman" pitchFamily="18" charset="0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Mgr. Petr Střížek</a:t>
            </a:r>
            <a:r>
              <a:rPr lang="cs-CZ" sz="20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49186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2132856"/>
            <a:ext cx="5603330" cy="136815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7382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8132440" cy="1470025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třída : SAVCI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8280920" cy="273630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sz="5400" dirty="0" smtClean="0">
                <a:solidFill>
                  <a:schemeClr val="tx1"/>
                </a:solidFill>
              </a:rPr>
              <a:t>podtřída: ŽIVORODÍ</a:t>
            </a:r>
          </a:p>
          <a:p>
            <a:r>
              <a:rPr lang="cs-CZ" sz="5400" dirty="0" smtClean="0">
                <a:solidFill>
                  <a:schemeClr val="tx1"/>
                </a:solidFill>
              </a:rPr>
              <a:t>nadřád: PLACENTÁLOVÉ</a:t>
            </a:r>
          </a:p>
          <a:p>
            <a:r>
              <a:rPr lang="cs-CZ" sz="5400" b="1" dirty="0" smtClean="0">
                <a:solidFill>
                  <a:schemeClr val="tx1"/>
                </a:solidFill>
              </a:rPr>
              <a:t>řád: LICHOKOPYTNÍCI</a:t>
            </a:r>
          </a:p>
          <a:p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4581128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Klíčová slova:   mezek, mula, </a:t>
            </a:r>
            <a:r>
              <a:rPr lang="cs-CZ" sz="2400" dirty="0" err="1" smtClean="0"/>
              <a:t>reintrodukce</a:t>
            </a:r>
            <a:r>
              <a:rPr lang="cs-CZ" sz="2400" dirty="0" smtClean="0"/>
              <a:t>, domestikace, kopyto, býložravec, mateřské mléko, kůň Převalského …</a:t>
            </a:r>
          </a:p>
          <a:p>
            <a:endParaRPr lang="cs-CZ" sz="2400" dirty="0"/>
          </a:p>
          <a:p>
            <a:r>
              <a:rPr lang="cs-CZ" sz="2400" dirty="0" smtClean="0"/>
              <a:t>Anotace: pomocí prezentace seznámení s charakteristickými znaky </a:t>
            </a:r>
            <a:r>
              <a:rPr lang="cs-CZ" sz="2400" dirty="0" smtClean="0"/>
              <a:t>lichokopytníků</a:t>
            </a:r>
            <a:r>
              <a:rPr lang="cs-CZ" sz="2400" dirty="0" smtClean="0"/>
              <a:t>, zajímavostmi a jejich druhy, zápis do sešitu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Charakteristický znak lichokopytníků: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6851104" cy="4425355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cs-CZ" dirty="0" smtClean="0"/>
              <a:t>Mají lichý počet prstů (1nebo 3), které jsou zakončeny rohovitým </a:t>
            </a:r>
            <a:r>
              <a:rPr lang="cs-CZ" b="1" dirty="0" smtClean="0"/>
              <a:t>kopytem   </a:t>
            </a:r>
            <a:r>
              <a:rPr lang="cs-CZ" dirty="0" smtClean="0"/>
              <a:t> –&gt; váha vždy na prostředním prstu.</a:t>
            </a:r>
          </a:p>
        </p:txBody>
      </p:sp>
      <p:pic>
        <p:nvPicPr>
          <p:cNvPr id="3074" name="Picture 2" descr="C:\Documents and Settings\User\Local Settings\Temporary Internet Files\Content.IE5\DCG9WUW0\MP900406499[1].jpg"/>
          <p:cNvPicPr>
            <a:picLocks noChangeAspect="1" noChangeArrowheads="1"/>
          </p:cNvPicPr>
          <p:nvPr/>
        </p:nvPicPr>
        <p:blipFill>
          <a:blip r:embed="rId2" cstate="print"/>
          <a:srcRect t="59942" r="23634"/>
          <a:stretch>
            <a:fillRect/>
          </a:stretch>
        </p:blipFill>
        <p:spPr bwMode="auto">
          <a:xfrm>
            <a:off x="827584" y="3429000"/>
            <a:ext cx="7776864" cy="29969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POTRAVA</a:t>
            </a:r>
            <a:endParaRPr lang="cs-CZ" sz="4800" dirty="0"/>
          </a:p>
        </p:txBody>
      </p:sp>
      <p:sp>
        <p:nvSpPr>
          <p:cNvPr id="9" name="Oválný popisek 8"/>
          <p:cNvSpPr/>
          <p:nvPr/>
        </p:nvSpPr>
        <p:spPr>
          <a:xfrm rot="1470108">
            <a:off x="365263" y="2227460"/>
            <a:ext cx="4524639" cy="2743953"/>
          </a:xfrm>
          <a:prstGeom prst="wedgeEllipseCallout">
            <a:avLst>
              <a:gd name="adj1" fmla="val 59985"/>
              <a:gd name="adj2" fmla="val -2854"/>
            </a:avLst>
          </a:prstGeom>
          <a:ln w="5715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býložravci</a:t>
            </a:r>
            <a:endParaRPr lang="cs-CZ" sz="54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Documents and Settings\User\Local Settings\Temporary Internet Files\Content.IE5\DCG9WUW0\MP900448371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628800"/>
            <a:ext cx="3017309" cy="4525963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95536" y="5949280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mají dlouhý trávicí trakt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VE KTERÉM EKOSYSTÉMU SE LICHOKOPYTNÍCI NEJČASTĚJI VYSKYTUJÍ?</a:t>
            </a:r>
            <a:endParaRPr lang="cs-CZ" dirty="0"/>
          </a:p>
        </p:txBody>
      </p:sp>
      <p:pic>
        <p:nvPicPr>
          <p:cNvPr id="4098" name="Picture 2" descr="C:\Documents and Settings\User\Local Settings\Temporary Internet Files\Content.IE5\QNNDW2MD\MP90031383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221088"/>
            <a:ext cx="7776864" cy="2088232"/>
          </a:xfrm>
          <a:prstGeom prst="rect">
            <a:avLst/>
          </a:prstGeom>
          <a:noFill/>
        </p:spPr>
      </p:pic>
      <p:graphicFrame>
        <p:nvGraphicFramePr>
          <p:cNvPr id="9" name="Diagram 8"/>
          <p:cNvGraphicFramePr/>
          <p:nvPr/>
        </p:nvGraphicFramePr>
        <p:xfrm>
          <a:off x="899592" y="2348880"/>
          <a:ext cx="7704856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r>
              <a:rPr lang="cs-CZ" dirty="0" smtClean="0"/>
              <a:t>DOMESTIKACE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2044824"/>
          </a:xfrm>
        </p:spPr>
        <p:txBody>
          <a:bodyPr/>
          <a:lstStyle/>
          <a:p>
            <a:pPr algn="ctr"/>
            <a:r>
              <a:rPr lang="cs-CZ" dirty="0" smtClean="0"/>
              <a:t>Kůň domácí byl vyšlechtěn z koně divokého. </a:t>
            </a:r>
          </a:p>
          <a:p>
            <a:pPr algn="ctr">
              <a:buNone/>
            </a:pPr>
            <a:r>
              <a:rPr lang="cs-CZ" dirty="0" smtClean="0"/>
              <a:t>Koně člověk využívá k různým činnostem.</a:t>
            </a:r>
          </a:p>
          <a:p>
            <a:pPr algn="ctr">
              <a:buNone/>
            </a:pPr>
            <a:r>
              <a:rPr lang="cs-CZ" dirty="0" smtClean="0"/>
              <a:t>Kterým? </a:t>
            </a:r>
          </a:p>
          <a:p>
            <a:pPr algn="ctr"/>
            <a:endParaRPr lang="cs-CZ" dirty="0"/>
          </a:p>
        </p:txBody>
      </p:sp>
      <p:graphicFrame>
        <p:nvGraphicFramePr>
          <p:cNvPr id="11" name="Diagram 10"/>
          <p:cNvGraphicFramePr/>
          <p:nvPr/>
        </p:nvGraphicFramePr>
        <p:xfrm>
          <a:off x="1524000" y="3429000"/>
          <a:ext cx="6096000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958FE2FB-3730-4E9D-A3E5-6E11E2ED5E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>
                                            <p:graphicEl>
                                              <a:dgm id="{958FE2FB-3730-4E9D-A3E5-6E11E2ED5E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AACA5114-9ABD-4EFA-A575-F004F71932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>
                                            <p:graphicEl>
                                              <a:dgm id="{AACA5114-9ABD-4EFA-A575-F004F71932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3BF89A4-EF54-463F-A669-EB814F491A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>
                                            <p:graphicEl>
                                              <a:dgm id="{63BF89A4-EF54-463F-A669-EB814F491A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A24A2678-D61F-4243-A12A-6C9AC1E10B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1">
                                            <p:graphicEl>
                                              <a:dgm id="{A24A2678-D61F-4243-A12A-6C9AC1E10B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EC42EAAC-D4E0-48C9-8F97-1823A40D32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1">
                                            <p:graphicEl>
                                              <a:dgm id="{EC42EAAC-D4E0-48C9-8F97-1823A40D32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ČLOVĚK ZKŘÍŽIL KONĚ S OSLEM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8435280" cy="226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</p:nvPr>
        </p:nvGraphicFramePr>
        <p:xfrm>
          <a:off x="467544" y="4076700"/>
          <a:ext cx="8496944" cy="2049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99838F2-E5D2-4B76-BF2D-925E232294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graphicEl>
                                              <a:dgm id="{E99838F2-E5D2-4B76-BF2D-925E232294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graphicEl>
                                              <a:dgm id="{E99838F2-E5D2-4B76-BF2D-925E232294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93434CE-8F76-4530-A1B7-7FDAFEEE9B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graphicEl>
                                              <a:dgm id="{F93434CE-8F76-4530-A1B7-7FDAFEEE9B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graphicEl>
                                              <a:dgm id="{F93434CE-8F76-4530-A1B7-7FDAFEEE9B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E247CF2-42F2-4FB6-B83F-B7AF41227C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graphicEl>
                                              <a:dgm id="{DE247CF2-42F2-4FB6-B83F-B7AF41227C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graphicEl>
                                              <a:dgm id="{DE247CF2-42F2-4FB6-B83F-B7AF41227C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4056F4C-12E1-45A5-8612-2830C82DC3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graphicEl>
                                              <a:dgm id="{84056F4C-12E1-45A5-8612-2830C82DC3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graphicEl>
                                              <a:dgm id="{84056F4C-12E1-45A5-8612-2830C82DC3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8055DE6-574D-4E81-9905-17E3B0CAEB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graphicEl>
                                              <a:dgm id="{C8055DE6-574D-4E81-9905-17E3B0CAEB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graphicEl>
                                              <a:dgm id="{C8055DE6-574D-4E81-9905-17E3B0CAEB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C1E4B36-9936-4857-A79C-4B2F038F8A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graphicEl>
                                              <a:dgm id="{9C1E4B36-9936-4857-A79C-4B2F038F8A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graphicEl>
                                              <a:dgm id="{9C1E4B36-9936-4857-A79C-4B2F038F8A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FDDCCB7-7BFD-4EC6-B2FD-1C662CEC96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graphicEl>
                                              <a:dgm id="{2FDDCCB7-7BFD-4EC6-B2FD-1C662CEC96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graphicEl>
                                              <a:dgm id="{2FDDCCB7-7BFD-4EC6-B2FD-1C662CEC96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FCC2277-787B-4831-AD0E-63E644D96C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graphicEl>
                                              <a:dgm id="{CFCC2277-787B-4831-AD0E-63E644D96C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graphicEl>
                                              <a:dgm id="{CFCC2277-787B-4831-AD0E-63E644D96C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5F0EA49-E71D-48D8-8FEB-2ED5940348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graphicEl>
                                              <a:dgm id="{55F0EA49-E71D-48D8-8FEB-2ED5940348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graphicEl>
                                              <a:dgm id="{55F0EA49-E71D-48D8-8FEB-2ED5940348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F8C9F2C-56AF-4868-9F49-80E6F70B5D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>
                                            <p:graphicEl>
                                              <a:dgm id="{3F8C9F2C-56AF-4868-9F49-80E6F70B5D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>
                                            <p:graphicEl>
                                              <a:dgm id="{3F8C9F2C-56AF-4868-9F49-80E6F70B5D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  <p:bldGraphic spid="8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Druhy lichokopytníků: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0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graphicEl>
                                              <a:dgm id="{87CF45C0-5AE2-4E38-987A-5990D35E3096}"/>
                                            </p:graphic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graphicEl>
                                              <a:dgm id="{14D6F286-06C7-4C03-8E0D-692F95321BEE}"/>
                                            </p:graphic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graphicEl>
                                              <a:dgm id="{0BCA7472-AA32-4FB0-AB0A-FD44E1B28460}"/>
                                            </p:graphic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graphicEl>
                                              <a:dgm id="{653CBD30-9654-4B97-B222-7424FEB69F28}"/>
                                            </p:graphic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graphicEl>
                                              <a:dgm id="{43909B70-A356-45DA-BB35-C0E0A5CAB849}"/>
                                            </p:graphic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txBody>
          <a:bodyPr/>
          <a:lstStyle/>
          <a:p>
            <a:r>
              <a:rPr lang="cs-CZ" dirty="0" smtClean="0"/>
              <a:t>REINTRODUKCE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1700808"/>
            <a:ext cx="691276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Kůň Převalského byl ve volné přírodě téměř vyhuben.</a:t>
            </a:r>
          </a:p>
          <a:p>
            <a:pPr algn="ctr"/>
            <a:r>
              <a:rPr lang="cs-CZ" sz="4000" dirty="0" smtClean="0"/>
              <a:t>Chovem se proslavila pražská ZOO.</a:t>
            </a:r>
          </a:p>
          <a:p>
            <a:pPr algn="ctr"/>
            <a:r>
              <a:rPr lang="cs-CZ" sz="4000" dirty="0" smtClean="0"/>
              <a:t>Díky chovu v zajetí se podařilo vrátit koně Převalského do volné přírody</a:t>
            </a:r>
            <a:r>
              <a:rPr lang="cs-CZ" sz="3200" dirty="0" smtClean="0"/>
              <a:t>. 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56166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/>
              <a:t>Zápis do sešitu:</a:t>
            </a:r>
          </a:p>
          <a:p>
            <a:pPr>
              <a:buNone/>
            </a:pPr>
            <a:r>
              <a:rPr lang="cs-CZ" sz="2400" dirty="0" smtClean="0"/>
              <a:t>řád - LICHOKOPYTNÍCI</a:t>
            </a:r>
          </a:p>
          <a:p>
            <a:pPr>
              <a:buNone/>
            </a:pPr>
            <a:r>
              <a:rPr lang="cs-CZ" sz="2400" b="1" dirty="0" smtClean="0"/>
              <a:t>Hlavní znak</a:t>
            </a:r>
            <a:r>
              <a:rPr lang="cs-CZ" sz="2400" dirty="0" smtClean="0"/>
              <a:t>: lichý počet prstů (1nebo 3) a zakončen kopytem – váha vždy na prostředním 3.prstu</a:t>
            </a:r>
          </a:p>
          <a:p>
            <a:pPr>
              <a:buNone/>
            </a:pPr>
            <a:r>
              <a:rPr lang="cs-CZ" sz="2400" b="1" dirty="0" smtClean="0"/>
              <a:t>Potrava:</a:t>
            </a:r>
            <a:r>
              <a:rPr lang="cs-CZ" sz="2400" dirty="0" smtClean="0"/>
              <a:t> býložravci</a:t>
            </a:r>
          </a:p>
          <a:p>
            <a:pPr>
              <a:buNone/>
            </a:pPr>
            <a:r>
              <a:rPr lang="cs-CZ" sz="2400" b="1" dirty="0" smtClean="0"/>
              <a:t>Výskyt:</a:t>
            </a:r>
            <a:r>
              <a:rPr lang="cs-CZ" sz="2400" dirty="0" smtClean="0"/>
              <a:t> převážně travnaté ekosystémy (savany, stepi)</a:t>
            </a:r>
          </a:p>
          <a:p>
            <a:pPr>
              <a:buNone/>
            </a:pPr>
            <a:r>
              <a:rPr lang="cs-CZ" sz="2400" b="1" dirty="0" smtClean="0"/>
              <a:t>Druhy:</a:t>
            </a:r>
            <a:r>
              <a:rPr lang="cs-CZ" sz="2400" dirty="0" smtClean="0"/>
              <a:t> kůň Převalského </a:t>
            </a:r>
            <a:r>
              <a:rPr lang="cs-CZ" sz="2400" b="1" dirty="0" smtClean="0"/>
              <a:t>– </a:t>
            </a:r>
            <a:r>
              <a:rPr lang="cs-CZ" sz="2400" b="1" dirty="0" err="1" smtClean="0"/>
              <a:t>reintrodukce</a:t>
            </a:r>
            <a:r>
              <a:rPr lang="cs-CZ" sz="2400" dirty="0" smtClean="0"/>
              <a:t> </a:t>
            </a:r>
          </a:p>
          <a:p>
            <a:pPr>
              <a:buNone/>
            </a:pPr>
            <a:r>
              <a:rPr lang="cs-CZ" sz="2400" dirty="0" smtClean="0"/>
              <a:t>kůň domácí a osel domácí – </a:t>
            </a:r>
            <a:r>
              <a:rPr lang="cs-CZ" sz="2400" b="1" dirty="0" smtClean="0"/>
              <a:t>domestikace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zebra, nosorožec tuponosý a dvourohý (ohrožen pro lov), osel africký, tapír (ohrožen – tropický deštný les)</a:t>
            </a:r>
          </a:p>
          <a:p>
            <a:pPr>
              <a:buNone/>
            </a:pPr>
            <a:r>
              <a:rPr lang="cs-CZ" sz="2400" u="sng" dirty="0" smtClean="0"/>
              <a:t>mezek</a:t>
            </a:r>
            <a:r>
              <a:rPr lang="cs-CZ" sz="2400" dirty="0" smtClean="0"/>
              <a:t>= kříženec hřebce a oslí klisny</a:t>
            </a:r>
          </a:p>
          <a:p>
            <a:pPr>
              <a:buNone/>
            </a:pPr>
            <a:r>
              <a:rPr lang="cs-CZ" sz="2400" u="sng" dirty="0" smtClean="0"/>
              <a:t>mula</a:t>
            </a:r>
            <a:r>
              <a:rPr lang="cs-CZ" sz="2400" dirty="0" smtClean="0"/>
              <a:t>= kříženec osla a klisny</a:t>
            </a:r>
          </a:p>
          <a:p>
            <a:pPr>
              <a:buNone/>
            </a:pPr>
            <a:endParaRPr lang="cs-CZ" sz="1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Není-li uvedeno jinak, vlastní práce autora</a:t>
            </a:r>
          </a:p>
          <a:p>
            <a:pPr>
              <a:buNone/>
            </a:pPr>
            <a:r>
              <a:rPr lang="cs-CZ" dirty="0" smtClean="0"/>
              <a:t>Obrázky použité v prezentaci jsou dostupné pod licencí Microsoft Office 2007.com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336</Words>
  <Application>Microsoft Office PowerPoint</Application>
  <PresentationFormat>Předvádění na obrazovce (4:3)</PresentationFormat>
  <Paragraphs>78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třída : SAVCI</vt:lpstr>
      <vt:lpstr>Charakteristický znak lichokopytníků:</vt:lpstr>
      <vt:lpstr>POTRAVA</vt:lpstr>
      <vt:lpstr>VE KTERÉM EKOSYSTÉMU SE LICHOKOPYTNÍCI NEJČASTĚJI VYSKYTUJÍ?</vt:lpstr>
      <vt:lpstr>DOMESTIKACE</vt:lpstr>
      <vt:lpstr>ČLOVĚK ZKŘÍŽIL KONĚ S OSLEM</vt:lpstr>
      <vt:lpstr>Druhy lichokopytníků:</vt:lpstr>
      <vt:lpstr>REINTRODUKCE</vt:lpstr>
      <vt:lpstr>Prezentace aplikace PowerPoint</vt:lpstr>
      <vt:lpstr>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třída : SAVCI</dc:title>
  <dc:creator>Jana Střížková</dc:creator>
  <cp:lastModifiedBy>Jana Střížková</cp:lastModifiedBy>
  <cp:revision>13</cp:revision>
  <dcterms:modified xsi:type="dcterms:W3CDTF">2013-06-22T20:08:04Z</dcterms:modified>
</cp:coreProperties>
</file>