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62" r:id="rId5"/>
    <p:sldId id="259" r:id="rId6"/>
    <p:sldId id="264" r:id="rId7"/>
    <p:sldId id="263" r:id="rId8"/>
    <p:sldId id="260" r:id="rId9"/>
    <p:sldId id="261" r:id="rId10"/>
    <p:sldId id="265" r:id="rId11"/>
    <p:sldId id="25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C424EF-916E-4454-B1CE-168B4D5B41F9}" type="doc">
      <dgm:prSet loTypeId="urn:microsoft.com/office/officeart/2005/8/layout/default#29" loCatId="list" qsTypeId="urn:microsoft.com/office/officeart/2005/8/quickstyle/simple1" qsCatId="simple" csTypeId="urn:microsoft.com/office/officeart/2005/8/colors/colorful1#14" csCatId="colorful" phldr="1"/>
      <dgm:spPr/>
      <dgm:t>
        <a:bodyPr/>
        <a:lstStyle/>
        <a:p>
          <a:endParaRPr lang="cs-CZ"/>
        </a:p>
      </dgm:t>
    </dgm:pt>
    <dgm:pt modelId="{11C7651D-9047-4F8B-8BBF-5BFF324A231D}">
      <dgm:prSet phldrT="[Text]"/>
      <dgm:spPr/>
      <dgm:t>
        <a:bodyPr/>
        <a:lstStyle/>
        <a:p>
          <a:r>
            <a:rPr lang="cs-CZ" dirty="0" smtClean="0"/>
            <a:t>PLEJTVÁK OBROVSKÝ</a:t>
          </a:r>
          <a:endParaRPr lang="cs-CZ" dirty="0"/>
        </a:p>
      </dgm:t>
    </dgm:pt>
    <dgm:pt modelId="{1C6F6635-8F55-4380-BF9F-9BBC9BF0A363}" type="parTrans" cxnId="{E250777E-A2E4-4A3B-8432-DC5225AF5CAD}">
      <dgm:prSet/>
      <dgm:spPr/>
      <dgm:t>
        <a:bodyPr/>
        <a:lstStyle/>
        <a:p>
          <a:endParaRPr lang="cs-CZ"/>
        </a:p>
      </dgm:t>
    </dgm:pt>
    <dgm:pt modelId="{14009576-DB80-43DE-AE54-63FF543E896C}" type="sibTrans" cxnId="{E250777E-A2E4-4A3B-8432-DC5225AF5CAD}">
      <dgm:prSet/>
      <dgm:spPr/>
      <dgm:t>
        <a:bodyPr/>
        <a:lstStyle/>
        <a:p>
          <a:endParaRPr lang="cs-CZ"/>
        </a:p>
      </dgm:t>
    </dgm:pt>
    <dgm:pt modelId="{F83E059A-78DB-4E51-A04C-C8A21AFB323F}">
      <dgm:prSet phldrT="[Text]"/>
      <dgm:spPr/>
      <dgm:t>
        <a:bodyPr/>
        <a:lstStyle/>
        <a:p>
          <a:r>
            <a:rPr lang="cs-CZ" dirty="0" smtClean="0"/>
            <a:t>VELRYBA GRÓNSKÁ</a:t>
          </a:r>
          <a:endParaRPr lang="cs-CZ" dirty="0"/>
        </a:p>
      </dgm:t>
    </dgm:pt>
    <dgm:pt modelId="{8751079C-4129-4002-A461-3AEA3AB88208}" type="parTrans" cxnId="{51F01B61-5858-4644-81CD-DAF727EE60BE}">
      <dgm:prSet/>
      <dgm:spPr/>
      <dgm:t>
        <a:bodyPr/>
        <a:lstStyle/>
        <a:p>
          <a:endParaRPr lang="cs-CZ"/>
        </a:p>
      </dgm:t>
    </dgm:pt>
    <dgm:pt modelId="{E29FA486-B3A4-4307-B4D8-A2FC161CB5B9}" type="sibTrans" cxnId="{51F01B61-5858-4644-81CD-DAF727EE60BE}">
      <dgm:prSet/>
      <dgm:spPr/>
      <dgm:t>
        <a:bodyPr/>
        <a:lstStyle/>
        <a:p>
          <a:endParaRPr lang="cs-CZ"/>
        </a:p>
      </dgm:t>
    </dgm:pt>
    <dgm:pt modelId="{D296B464-D7AB-4CAB-A6BE-3AE716041A71}">
      <dgm:prSet phldrT="[Text]"/>
      <dgm:spPr/>
      <dgm:t>
        <a:bodyPr/>
        <a:lstStyle/>
        <a:p>
          <a:r>
            <a:rPr lang="cs-CZ" dirty="0" smtClean="0"/>
            <a:t>VORVAŇ TUPONOSÝ</a:t>
          </a:r>
          <a:endParaRPr lang="cs-CZ" dirty="0"/>
        </a:p>
      </dgm:t>
    </dgm:pt>
    <dgm:pt modelId="{DDEC0553-5A52-43B9-BB7E-0E630EC00C15}" type="parTrans" cxnId="{F898890D-4125-4289-B84F-F60893717414}">
      <dgm:prSet/>
      <dgm:spPr/>
      <dgm:t>
        <a:bodyPr/>
        <a:lstStyle/>
        <a:p>
          <a:endParaRPr lang="cs-CZ"/>
        </a:p>
      </dgm:t>
    </dgm:pt>
    <dgm:pt modelId="{99A80CB2-8EE7-49E2-AFCB-E4899DBFC505}" type="sibTrans" cxnId="{F898890D-4125-4289-B84F-F60893717414}">
      <dgm:prSet/>
      <dgm:spPr/>
      <dgm:t>
        <a:bodyPr/>
        <a:lstStyle/>
        <a:p>
          <a:endParaRPr lang="cs-CZ"/>
        </a:p>
      </dgm:t>
    </dgm:pt>
    <dgm:pt modelId="{DD369630-7C08-48F0-B364-2FCAEADA8208}">
      <dgm:prSet phldrT="[Text]"/>
      <dgm:spPr/>
      <dgm:t>
        <a:bodyPr/>
        <a:lstStyle/>
        <a:p>
          <a:r>
            <a:rPr lang="cs-CZ" dirty="0" smtClean="0"/>
            <a:t>DELFÍN OBECNÝ</a:t>
          </a:r>
          <a:endParaRPr lang="cs-CZ" dirty="0"/>
        </a:p>
      </dgm:t>
    </dgm:pt>
    <dgm:pt modelId="{02A539E5-8B17-41F3-86D4-6BF9E285C3C9}" type="parTrans" cxnId="{1BBAB60C-1200-422C-9525-B5001073750E}">
      <dgm:prSet/>
      <dgm:spPr/>
      <dgm:t>
        <a:bodyPr/>
        <a:lstStyle/>
        <a:p>
          <a:endParaRPr lang="cs-CZ"/>
        </a:p>
      </dgm:t>
    </dgm:pt>
    <dgm:pt modelId="{CCA78004-78FF-495E-9B0C-1687700C3555}" type="sibTrans" cxnId="{1BBAB60C-1200-422C-9525-B5001073750E}">
      <dgm:prSet/>
      <dgm:spPr/>
      <dgm:t>
        <a:bodyPr/>
        <a:lstStyle/>
        <a:p>
          <a:endParaRPr lang="cs-CZ"/>
        </a:p>
      </dgm:t>
    </dgm:pt>
    <dgm:pt modelId="{60FD6504-74AE-4C72-86E5-16DD8B70F21D}">
      <dgm:prSet/>
      <dgm:spPr/>
      <dgm:t>
        <a:bodyPr/>
        <a:lstStyle/>
        <a:p>
          <a:r>
            <a:rPr lang="cs-CZ" dirty="0" smtClean="0"/>
            <a:t>KOSATKA DRAVÁ</a:t>
          </a:r>
          <a:endParaRPr lang="cs-CZ" dirty="0"/>
        </a:p>
      </dgm:t>
    </dgm:pt>
    <dgm:pt modelId="{2877B38D-2C8A-4468-8675-C80C2E930A27}" type="parTrans" cxnId="{7B6402FD-4FD2-4269-BD64-F328355066B9}">
      <dgm:prSet/>
      <dgm:spPr/>
    </dgm:pt>
    <dgm:pt modelId="{23B019DF-0756-48E0-A1E5-6448E89D9806}" type="sibTrans" cxnId="{7B6402FD-4FD2-4269-BD64-F328355066B9}">
      <dgm:prSet/>
      <dgm:spPr/>
    </dgm:pt>
    <dgm:pt modelId="{20EBB2E5-6446-4883-99AF-68BB5388AD61}" type="pres">
      <dgm:prSet presAssocID="{47C424EF-916E-4454-B1CE-168B4D5B41F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B3729D-7404-4EA1-B5D3-5E6AD203C8E7}" type="pres">
      <dgm:prSet presAssocID="{11C7651D-9047-4F8B-8BBF-5BFF324A231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A6F90F-4027-47B4-9EA7-9507531F17E2}" type="pres">
      <dgm:prSet presAssocID="{14009576-DB80-43DE-AE54-63FF543E896C}" presName="sibTrans" presStyleCnt="0"/>
      <dgm:spPr/>
    </dgm:pt>
    <dgm:pt modelId="{0340F8FA-DB4E-42EE-ADA9-DC40D1491EC0}" type="pres">
      <dgm:prSet presAssocID="{F83E059A-78DB-4E51-A04C-C8A21AFB323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A461CC-0885-4F8B-81CD-728BB21A0E9C}" type="pres">
      <dgm:prSet presAssocID="{E29FA486-B3A4-4307-B4D8-A2FC161CB5B9}" presName="sibTrans" presStyleCnt="0"/>
      <dgm:spPr/>
    </dgm:pt>
    <dgm:pt modelId="{BBE9BD61-2226-4C67-9CFE-D068385B255D}" type="pres">
      <dgm:prSet presAssocID="{D296B464-D7AB-4CAB-A6BE-3AE716041A7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3335A4-41DB-4382-910B-DC100D86D277}" type="pres">
      <dgm:prSet presAssocID="{99A80CB2-8EE7-49E2-AFCB-E4899DBFC505}" presName="sibTrans" presStyleCnt="0"/>
      <dgm:spPr/>
    </dgm:pt>
    <dgm:pt modelId="{E1752EF4-AEB7-429B-9B4B-3ED3CEEEF164}" type="pres">
      <dgm:prSet presAssocID="{DD369630-7C08-48F0-B364-2FCAEADA820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7E34B-942D-4B59-99C2-9DFB0A4B4DCC}" type="pres">
      <dgm:prSet presAssocID="{CCA78004-78FF-495E-9B0C-1687700C3555}" presName="sibTrans" presStyleCnt="0"/>
      <dgm:spPr/>
    </dgm:pt>
    <dgm:pt modelId="{F29B90C6-F1DD-45FD-BBF9-CCA260E48D19}" type="pres">
      <dgm:prSet presAssocID="{60FD6504-74AE-4C72-86E5-16DD8B70F21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91E316-6D9E-4096-997A-476E25ED6F5C}" type="presOf" srcId="{11C7651D-9047-4F8B-8BBF-5BFF324A231D}" destId="{C8B3729D-7404-4EA1-B5D3-5E6AD203C8E7}" srcOrd="0" destOrd="0" presId="urn:microsoft.com/office/officeart/2005/8/layout/default#29"/>
    <dgm:cxn modelId="{7313409E-E5BB-42F3-9588-7764DC032273}" type="presOf" srcId="{DD369630-7C08-48F0-B364-2FCAEADA8208}" destId="{E1752EF4-AEB7-429B-9B4B-3ED3CEEEF164}" srcOrd="0" destOrd="0" presId="urn:microsoft.com/office/officeart/2005/8/layout/default#29"/>
    <dgm:cxn modelId="{1BBAB60C-1200-422C-9525-B5001073750E}" srcId="{47C424EF-916E-4454-B1CE-168B4D5B41F9}" destId="{DD369630-7C08-48F0-B364-2FCAEADA8208}" srcOrd="3" destOrd="0" parTransId="{02A539E5-8B17-41F3-86D4-6BF9E285C3C9}" sibTransId="{CCA78004-78FF-495E-9B0C-1687700C3555}"/>
    <dgm:cxn modelId="{7B6402FD-4FD2-4269-BD64-F328355066B9}" srcId="{47C424EF-916E-4454-B1CE-168B4D5B41F9}" destId="{60FD6504-74AE-4C72-86E5-16DD8B70F21D}" srcOrd="4" destOrd="0" parTransId="{2877B38D-2C8A-4468-8675-C80C2E930A27}" sibTransId="{23B019DF-0756-48E0-A1E5-6448E89D9806}"/>
    <dgm:cxn modelId="{51F01B61-5858-4644-81CD-DAF727EE60BE}" srcId="{47C424EF-916E-4454-B1CE-168B4D5B41F9}" destId="{F83E059A-78DB-4E51-A04C-C8A21AFB323F}" srcOrd="1" destOrd="0" parTransId="{8751079C-4129-4002-A461-3AEA3AB88208}" sibTransId="{E29FA486-B3A4-4307-B4D8-A2FC161CB5B9}"/>
    <dgm:cxn modelId="{22567FC8-2A53-4ABD-BE7A-CD92E433FC7B}" type="presOf" srcId="{47C424EF-916E-4454-B1CE-168B4D5B41F9}" destId="{20EBB2E5-6446-4883-99AF-68BB5388AD61}" srcOrd="0" destOrd="0" presId="urn:microsoft.com/office/officeart/2005/8/layout/default#29"/>
    <dgm:cxn modelId="{0D18CF3F-CDBE-4B34-A978-053EC9F1A816}" type="presOf" srcId="{60FD6504-74AE-4C72-86E5-16DD8B70F21D}" destId="{F29B90C6-F1DD-45FD-BBF9-CCA260E48D19}" srcOrd="0" destOrd="0" presId="urn:microsoft.com/office/officeart/2005/8/layout/default#29"/>
    <dgm:cxn modelId="{75DCFFA5-B1CD-46E9-BF5C-9215313F9834}" type="presOf" srcId="{F83E059A-78DB-4E51-A04C-C8A21AFB323F}" destId="{0340F8FA-DB4E-42EE-ADA9-DC40D1491EC0}" srcOrd="0" destOrd="0" presId="urn:microsoft.com/office/officeart/2005/8/layout/default#29"/>
    <dgm:cxn modelId="{E250777E-A2E4-4A3B-8432-DC5225AF5CAD}" srcId="{47C424EF-916E-4454-B1CE-168B4D5B41F9}" destId="{11C7651D-9047-4F8B-8BBF-5BFF324A231D}" srcOrd="0" destOrd="0" parTransId="{1C6F6635-8F55-4380-BF9F-9BBC9BF0A363}" sibTransId="{14009576-DB80-43DE-AE54-63FF543E896C}"/>
    <dgm:cxn modelId="{F898890D-4125-4289-B84F-F60893717414}" srcId="{47C424EF-916E-4454-B1CE-168B4D5B41F9}" destId="{D296B464-D7AB-4CAB-A6BE-3AE716041A71}" srcOrd="2" destOrd="0" parTransId="{DDEC0553-5A52-43B9-BB7E-0E630EC00C15}" sibTransId="{99A80CB2-8EE7-49E2-AFCB-E4899DBFC505}"/>
    <dgm:cxn modelId="{6FCAD622-FFC3-4437-A1C3-8D743AD69E1E}" type="presOf" srcId="{D296B464-D7AB-4CAB-A6BE-3AE716041A71}" destId="{BBE9BD61-2226-4C67-9CFE-D068385B255D}" srcOrd="0" destOrd="0" presId="urn:microsoft.com/office/officeart/2005/8/layout/default#29"/>
    <dgm:cxn modelId="{81B44EF6-13B2-48A9-BFEE-4CD103280BCA}" type="presParOf" srcId="{20EBB2E5-6446-4883-99AF-68BB5388AD61}" destId="{C8B3729D-7404-4EA1-B5D3-5E6AD203C8E7}" srcOrd="0" destOrd="0" presId="urn:microsoft.com/office/officeart/2005/8/layout/default#29"/>
    <dgm:cxn modelId="{1CD18458-DBD1-4AFD-BDC3-FB8CA6D52ED2}" type="presParOf" srcId="{20EBB2E5-6446-4883-99AF-68BB5388AD61}" destId="{18A6F90F-4027-47B4-9EA7-9507531F17E2}" srcOrd="1" destOrd="0" presId="urn:microsoft.com/office/officeart/2005/8/layout/default#29"/>
    <dgm:cxn modelId="{8B4EFD95-E4B5-488E-A69C-C2707C443AE4}" type="presParOf" srcId="{20EBB2E5-6446-4883-99AF-68BB5388AD61}" destId="{0340F8FA-DB4E-42EE-ADA9-DC40D1491EC0}" srcOrd="2" destOrd="0" presId="urn:microsoft.com/office/officeart/2005/8/layout/default#29"/>
    <dgm:cxn modelId="{7E1C339B-7318-4935-8F91-228142F98A75}" type="presParOf" srcId="{20EBB2E5-6446-4883-99AF-68BB5388AD61}" destId="{2EA461CC-0885-4F8B-81CD-728BB21A0E9C}" srcOrd="3" destOrd="0" presId="urn:microsoft.com/office/officeart/2005/8/layout/default#29"/>
    <dgm:cxn modelId="{AEBB6552-1927-49BD-BCE9-AC2B66498BB4}" type="presParOf" srcId="{20EBB2E5-6446-4883-99AF-68BB5388AD61}" destId="{BBE9BD61-2226-4C67-9CFE-D068385B255D}" srcOrd="4" destOrd="0" presId="urn:microsoft.com/office/officeart/2005/8/layout/default#29"/>
    <dgm:cxn modelId="{9CD11F6C-BB5A-45C3-BC2E-EAEDF175977F}" type="presParOf" srcId="{20EBB2E5-6446-4883-99AF-68BB5388AD61}" destId="{583335A4-41DB-4382-910B-DC100D86D277}" srcOrd="5" destOrd="0" presId="urn:microsoft.com/office/officeart/2005/8/layout/default#29"/>
    <dgm:cxn modelId="{3E96B53C-E7AE-4F21-B5B4-2895A435C5F9}" type="presParOf" srcId="{20EBB2E5-6446-4883-99AF-68BB5388AD61}" destId="{E1752EF4-AEB7-429B-9B4B-3ED3CEEEF164}" srcOrd="6" destOrd="0" presId="urn:microsoft.com/office/officeart/2005/8/layout/default#29"/>
    <dgm:cxn modelId="{432AF938-4059-4457-9DC8-B0C604724A05}" type="presParOf" srcId="{20EBB2E5-6446-4883-99AF-68BB5388AD61}" destId="{F877E34B-942D-4B59-99C2-9DFB0A4B4DCC}" srcOrd="7" destOrd="0" presId="urn:microsoft.com/office/officeart/2005/8/layout/default#29"/>
    <dgm:cxn modelId="{791EB589-7DF6-4C10-854B-6E2802426BB7}" type="presParOf" srcId="{20EBB2E5-6446-4883-99AF-68BB5388AD61}" destId="{F29B90C6-F1DD-45FD-BBF9-CCA260E48D19}" srcOrd="8" destOrd="0" presId="urn:microsoft.com/office/officeart/2005/8/layout/default#2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7A1903-2917-4BC0-95D9-622D0EFE113A}" type="doc">
      <dgm:prSet loTypeId="urn:microsoft.com/office/officeart/2005/8/layout/default#30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F7443F6C-D21C-41C7-ADE6-CC222DDADEEB}">
      <dgm:prSet phldrT="[Text]"/>
      <dgm:spPr/>
      <dgm:t>
        <a:bodyPr/>
        <a:lstStyle/>
        <a:p>
          <a:r>
            <a:rPr lang="cs-CZ" dirty="0" smtClean="0"/>
            <a:t>maso</a:t>
          </a:r>
          <a:endParaRPr lang="cs-CZ" dirty="0"/>
        </a:p>
      </dgm:t>
    </dgm:pt>
    <dgm:pt modelId="{E88E9A7D-9A4C-4EFC-8325-F05A3CF98B90}" type="parTrans" cxnId="{4523E92E-DC48-4E32-B592-1942E39C8282}">
      <dgm:prSet/>
      <dgm:spPr/>
      <dgm:t>
        <a:bodyPr/>
        <a:lstStyle/>
        <a:p>
          <a:endParaRPr lang="cs-CZ"/>
        </a:p>
      </dgm:t>
    </dgm:pt>
    <dgm:pt modelId="{1975ED4F-A3D5-4216-ABDF-58FEC702C561}" type="sibTrans" cxnId="{4523E92E-DC48-4E32-B592-1942E39C8282}">
      <dgm:prSet/>
      <dgm:spPr/>
      <dgm:t>
        <a:bodyPr/>
        <a:lstStyle/>
        <a:p>
          <a:endParaRPr lang="cs-CZ"/>
        </a:p>
      </dgm:t>
    </dgm:pt>
    <dgm:pt modelId="{F2DB227C-EA66-492D-A167-6D559B469BA5}">
      <dgm:prSet phldrT="[Text]"/>
      <dgm:spPr/>
      <dgm:t>
        <a:bodyPr/>
        <a:lstStyle/>
        <a:p>
          <a:r>
            <a:rPr lang="cs-CZ" dirty="0" smtClean="0"/>
            <a:t>tuk</a:t>
          </a:r>
          <a:endParaRPr lang="cs-CZ" dirty="0"/>
        </a:p>
      </dgm:t>
    </dgm:pt>
    <dgm:pt modelId="{F3875A17-B40C-4138-B77B-DF6EEA83149D}" type="parTrans" cxnId="{52ED6459-664D-44E6-BA4B-B560E97BE7E7}">
      <dgm:prSet/>
      <dgm:spPr/>
      <dgm:t>
        <a:bodyPr/>
        <a:lstStyle/>
        <a:p>
          <a:endParaRPr lang="cs-CZ"/>
        </a:p>
      </dgm:t>
    </dgm:pt>
    <dgm:pt modelId="{79777B51-3EFC-4514-890A-F38AA07CCFA2}" type="sibTrans" cxnId="{52ED6459-664D-44E6-BA4B-B560E97BE7E7}">
      <dgm:prSet/>
      <dgm:spPr/>
      <dgm:t>
        <a:bodyPr/>
        <a:lstStyle/>
        <a:p>
          <a:endParaRPr lang="cs-CZ"/>
        </a:p>
      </dgm:t>
    </dgm:pt>
    <dgm:pt modelId="{EDE08521-DB08-4ED8-91B5-B665B9E87970}" type="pres">
      <dgm:prSet presAssocID="{A77A1903-2917-4BC0-95D9-622D0EFE113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E08088-1BDC-4D50-B9AC-923626CB1768}" type="pres">
      <dgm:prSet presAssocID="{F7443F6C-D21C-41C7-ADE6-CC222DDADEEB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3FE15E-F9AC-43DE-88C6-6357C5EC4BA7}" type="pres">
      <dgm:prSet presAssocID="{1975ED4F-A3D5-4216-ABDF-58FEC702C561}" presName="sibTrans" presStyleCnt="0"/>
      <dgm:spPr/>
    </dgm:pt>
    <dgm:pt modelId="{8DA8024C-C20B-418F-9286-4CDA69258E37}" type="pres">
      <dgm:prSet presAssocID="{F2DB227C-EA66-492D-A167-6D559B469BA5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5A8E80-108C-4645-AFA3-DC397AD80DE5}" type="presOf" srcId="{F2DB227C-EA66-492D-A167-6D559B469BA5}" destId="{8DA8024C-C20B-418F-9286-4CDA69258E37}" srcOrd="0" destOrd="0" presId="urn:microsoft.com/office/officeart/2005/8/layout/default#30"/>
    <dgm:cxn modelId="{52ED6459-664D-44E6-BA4B-B560E97BE7E7}" srcId="{A77A1903-2917-4BC0-95D9-622D0EFE113A}" destId="{F2DB227C-EA66-492D-A167-6D559B469BA5}" srcOrd="1" destOrd="0" parTransId="{F3875A17-B40C-4138-B77B-DF6EEA83149D}" sibTransId="{79777B51-3EFC-4514-890A-F38AA07CCFA2}"/>
    <dgm:cxn modelId="{C0D0545F-60D8-4D6B-B75C-723CD85A04C3}" type="presOf" srcId="{F7443F6C-D21C-41C7-ADE6-CC222DDADEEB}" destId="{09E08088-1BDC-4D50-B9AC-923626CB1768}" srcOrd="0" destOrd="0" presId="urn:microsoft.com/office/officeart/2005/8/layout/default#30"/>
    <dgm:cxn modelId="{4523E92E-DC48-4E32-B592-1942E39C8282}" srcId="{A77A1903-2917-4BC0-95D9-622D0EFE113A}" destId="{F7443F6C-D21C-41C7-ADE6-CC222DDADEEB}" srcOrd="0" destOrd="0" parTransId="{E88E9A7D-9A4C-4EFC-8325-F05A3CF98B90}" sibTransId="{1975ED4F-A3D5-4216-ABDF-58FEC702C561}"/>
    <dgm:cxn modelId="{2BAE9C60-4B36-494D-A261-3629F78815E1}" type="presOf" srcId="{A77A1903-2917-4BC0-95D9-622D0EFE113A}" destId="{EDE08521-DB08-4ED8-91B5-B665B9E87970}" srcOrd="0" destOrd="0" presId="urn:microsoft.com/office/officeart/2005/8/layout/default#30"/>
    <dgm:cxn modelId="{26F25C27-5636-42F2-A461-F7805F88739E}" type="presParOf" srcId="{EDE08521-DB08-4ED8-91B5-B665B9E87970}" destId="{09E08088-1BDC-4D50-B9AC-923626CB1768}" srcOrd="0" destOrd="0" presId="urn:microsoft.com/office/officeart/2005/8/layout/default#30"/>
    <dgm:cxn modelId="{60857106-3FB7-465F-BA34-8469E3800577}" type="presParOf" srcId="{EDE08521-DB08-4ED8-91B5-B665B9E87970}" destId="{9B3FE15E-F9AC-43DE-88C6-6357C5EC4BA7}" srcOrd="1" destOrd="0" presId="urn:microsoft.com/office/officeart/2005/8/layout/default#30"/>
    <dgm:cxn modelId="{6E911349-02A9-4635-A254-8AD9B7E4F22F}" type="presParOf" srcId="{EDE08521-DB08-4ED8-91B5-B665B9E87970}" destId="{8DA8024C-C20B-418F-9286-4CDA69258E37}" srcOrd="2" destOrd="0" presId="urn:microsoft.com/office/officeart/2005/8/layout/default#3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3729D-7404-4EA1-B5D3-5E6AD203C8E7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PLEJTVÁK OBROVSKÝ</a:t>
          </a:r>
          <a:endParaRPr lang="cs-CZ" sz="3900" kern="1200" dirty="0"/>
        </a:p>
      </dsp:txBody>
      <dsp:txXfrm>
        <a:off x="0" y="591343"/>
        <a:ext cx="2571749" cy="1543050"/>
      </dsp:txXfrm>
    </dsp:sp>
    <dsp:sp modelId="{0340F8FA-DB4E-42EE-ADA9-DC40D1491EC0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VELRYBA GRÓNSKÁ</a:t>
          </a:r>
          <a:endParaRPr lang="cs-CZ" sz="3900" kern="1200" dirty="0"/>
        </a:p>
      </dsp:txBody>
      <dsp:txXfrm>
        <a:off x="2828925" y="591343"/>
        <a:ext cx="2571749" cy="1543050"/>
      </dsp:txXfrm>
    </dsp:sp>
    <dsp:sp modelId="{BBE9BD61-2226-4C67-9CFE-D068385B255D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VORVAŇ TUPONOSÝ</a:t>
          </a:r>
          <a:endParaRPr lang="cs-CZ" sz="3900" kern="1200" dirty="0"/>
        </a:p>
      </dsp:txBody>
      <dsp:txXfrm>
        <a:off x="5657849" y="591343"/>
        <a:ext cx="2571749" cy="1543050"/>
      </dsp:txXfrm>
    </dsp:sp>
    <dsp:sp modelId="{E1752EF4-AEB7-429B-9B4B-3ED3CEEEF164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DELFÍN OBECNÝ</a:t>
          </a:r>
          <a:endParaRPr lang="cs-CZ" sz="3900" kern="1200" dirty="0"/>
        </a:p>
      </dsp:txBody>
      <dsp:txXfrm>
        <a:off x="1414462" y="2391569"/>
        <a:ext cx="2571749" cy="1543050"/>
      </dsp:txXfrm>
    </dsp:sp>
    <dsp:sp modelId="{F29B90C6-F1DD-45FD-BBF9-CCA260E48D19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KOSATKA DRAVÁ</a:t>
          </a:r>
          <a:endParaRPr lang="cs-CZ" sz="3900" kern="1200" dirty="0"/>
        </a:p>
      </dsp:txBody>
      <dsp:txXfrm>
        <a:off x="4243387" y="23915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08088-1BDC-4D50-B9AC-923626CB1768}">
      <dsp:nvSpPr>
        <dsp:cNvPr id="0" name=""/>
        <dsp:cNvSpPr/>
      </dsp:nvSpPr>
      <dsp:spPr>
        <a:xfrm>
          <a:off x="168850" y="334"/>
          <a:ext cx="1679071" cy="100744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maso</a:t>
          </a:r>
          <a:endParaRPr lang="cs-CZ" sz="4600" kern="1200" dirty="0"/>
        </a:p>
      </dsp:txBody>
      <dsp:txXfrm>
        <a:off x="168850" y="334"/>
        <a:ext cx="1679071" cy="1007443"/>
      </dsp:txXfrm>
    </dsp:sp>
    <dsp:sp modelId="{8DA8024C-C20B-418F-9286-4CDA69258E37}">
      <dsp:nvSpPr>
        <dsp:cNvPr id="0" name=""/>
        <dsp:cNvSpPr/>
      </dsp:nvSpPr>
      <dsp:spPr>
        <a:xfrm>
          <a:off x="2015829" y="334"/>
          <a:ext cx="1679071" cy="100744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tuk</a:t>
          </a:r>
          <a:endParaRPr lang="cs-CZ" sz="4600" kern="1200" dirty="0"/>
        </a:p>
      </dsp:txBody>
      <dsp:txXfrm>
        <a:off x="2015829" y="334"/>
        <a:ext cx="1679071" cy="1007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29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30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7/34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13244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8280920" cy="2808312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r>
              <a:rPr lang="cs-CZ" sz="5400" b="1" dirty="0" smtClean="0">
                <a:solidFill>
                  <a:schemeClr val="tx1"/>
                </a:solidFill>
              </a:rPr>
              <a:t>řád: KYTOVCI</a:t>
            </a:r>
          </a:p>
          <a:p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8950" y="4452097"/>
            <a:ext cx="84355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Klíčová slova:   echolokace, vodorovná ocasní ploutev, kondenzovaný vzduch, velryba, kostice, plankton, delfín, plejtvák </a:t>
            </a:r>
            <a:r>
              <a:rPr lang="cs-CZ" sz="2400" dirty="0" smtClean="0"/>
              <a:t>…</a:t>
            </a:r>
          </a:p>
          <a:p>
            <a:endParaRPr lang="cs-CZ" sz="2400" dirty="0"/>
          </a:p>
          <a:p>
            <a:r>
              <a:rPr lang="cs-CZ" sz="2400" dirty="0" smtClean="0"/>
              <a:t>Anotace: pomocí prezentace seznámení s charakteristickými znaky kytovců, zajímavostmi a jejich druhy, zápis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kytovců: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lvl="0"/>
            <a:r>
              <a:rPr lang="cs-CZ" dirty="0" smtClean="0"/>
              <a:t>mořští živočichové</a:t>
            </a:r>
          </a:p>
          <a:p>
            <a:pPr lvl="0"/>
            <a:r>
              <a:rPr lang="cs-CZ" dirty="0" smtClean="0"/>
              <a:t>někteří s dorozumívají pomocí </a:t>
            </a:r>
            <a:r>
              <a:rPr lang="cs-CZ" dirty="0" smtClean="0">
                <a:hlinkClick r:id="rId2" action="ppaction://hlinksldjump"/>
              </a:rPr>
              <a:t>echolokace</a:t>
            </a:r>
            <a:endParaRPr lang="cs-CZ" dirty="0" smtClean="0"/>
          </a:p>
          <a:p>
            <a:pPr lvl="0"/>
            <a:r>
              <a:rPr lang="cs-CZ" dirty="0" smtClean="0"/>
              <a:t>přizpůsobili se životu ve vodě:</a:t>
            </a:r>
          </a:p>
        </p:txBody>
      </p:sp>
      <p:pic>
        <p:nvPicPr>
          <p:cNvPr id="1026" name="Picture 2" descr="C:\Documents and Settings\User\Local Settings\Temporary Internet Files\Content.IE5\M8KCAMID\MC9000341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573016"/>
            <a:ext cx="4582562" cy="272056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87616" y="5013176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přední končetiny </a:t>
            </a:r>
          </a:p>
          <a:p>
            <a:pPr lvl="0"/>
            <a:r>
              <a:rPr lang="cs-CZ" sz="2800" dirty="0" smtClean="0"/>
              <a:t>přeměněny v ploutve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19672" y="37890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kůže bez srsti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3068960"/>
            <a:ext cx="4499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velká vrstva podkožního tuku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869160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vodorovná ocasní ploutev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6021288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zakrnělé zadní končetiny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Kytovci se nadechují  nad hladinou, pouze 4x za minutu, před ponořením vydechují nozdry (otvorem na hlavě) kondenzovaný vzduch.</a:t>
            </a:r>
            <a:endParaRPr lang="cs-CZ" dirty="0"/>
          </a:p>
        </p:txBody>
      </p:sp>
      <p:pic>
        <p:nvPicPr>
          <p:cNvPr id="4099" name="Picture 3" descr="C:\Documents and Settings\User\Local Settings\Temporary Internet Files\Content.IE5\3YD0CJ5H\MC9003294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284984"/>
            <a:ext cx="5870925" cy="28965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POTRAVA: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196753"/>
            <a:ext cx="4038600" cy="3456383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sz="4000" dirty="0" smtClean="0">
                <a:latin typeface="Calibri" pitchFamily="34" charset="0"/>
                <a:cs typeface="Arial" pitchFamily="34" charset="0"/>
              </a:rPr>
              <a:t>V ústní dutině mají  </a:t>
            </a:r>
            <a:r>
              <a:rPr lang="cs-CZ" sz="4000" b="1" dirty="0" smtClean="0">
                <a:latin typeface="Calibri" pitchFamily="34" charset="0"/>
                <a:cs typeface="Arial" pitchFamily="34" charset="0"/>
              </a:rPr>
              <a:t>rohovité kostice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, které používají jako cedník a cedí jimi </a:t>
            </a:r>
            <a:r>
              <a:rPr lang="cs-CZ" sz="4000" b="1" dirty="0" smtClean="0">
                <a:latin typeface="Calibri" pitchFamily="34" charset="0"/>
                <a:cs typeface="Arial" pitchFamily="34" charset="0"/>
              </a:rPr>
              <a:t>plankton.      VELRYBA, PLEJTVÁK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4" name="Picture 6" descr="C:\Documents and Settings\User\Local Settings\Temporary Internet Files\Content.IE5\QNNDW2MD\MC90032957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789040"/>
            <a:ext cx="3878857" cy="216024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004048" y="1268760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 ústní dutině mají ozubené čelisti a živí se dravě (ryby, hlavonožci….</a:t>
            </a:r>
          </a:p>
          <a:p>
            <a:pPr algn="ctr"/>
            <a:r>
              <a:rPr lang="cs-CZ" sz="2800" b="1" dirty="0" smtClean="0"/>
              <a:t>DELFÍN, VORVAŇ</a:t>
            </a:r>
            <a:endParaRPr lang="cs-CZ" sz="2800" b="1" dirty="0"/>
          </a:p>
        </p:txBody>
      </p:sp>
      <p:pic>
        <p:nvPicPr>
          <p:cNvPr id="2056" name="Picture 8" descr="C:\Documents and Settings\User\Local Settings\Temporary Internet Files\Content.IE5\BI2D836D\MP9004069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717032"/>
            <a:ext cx="3577277" cy="2383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User\Local Settings\Temporary Internet Files\Content.IE5\JDQWJ6SM\MP9002628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40768"/>
            <a:ext cx="7552998" cy="508568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91680" y="1412776"/>
            <a:ext cx="6264696" cy="4608511"/>
          </a:xfrm>
        </p:spPr>
        <p:txBody>
          <a:bodyPr>
            <a:normAutofit lnSpcReduction="1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pohlavní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vývin přímý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samice většinou rodí jedno mládě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 narození ho vynese nad hladinu k nadechnutí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při kojení samice vstřikuje mléko mláděti do kornoutovitě stočeného jazyka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Vzpomeneš si, jaký živočich se orientuje pomocí echolokace? </a:t>
            </a:r>
            <a:endParaRPr lang="cs-CZ" sz="4400" dirty="0"/>
          </a:p>
        </p:txBody>
      </p:sp>
      <p:pic>
        <p:nvPicPr>
          <p:cNvPr id="5123" name="Picture 3" descr="C:\Documents and Settings\User\Local Settings\Temporary Internet Files\Content.IE5\QNNDW2MD\MC9000191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340768"/>
            <a:ext cx="3911097" cy="346898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051720" y="5517232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Ano, je to netopýr.</a:t>
            </a:r>
            <a:endParaRPr lang="cs-CZ" sz="4400" dirty="0"/>
          </a:p>
        </p:txBody>
      </p:sp>
      <p:sp>
        <p:nvSpPr>
          <p:cNvPr id="10" name="Tlačítko akce: Dopředu nebo Další 9">
            <a:hlinkClick r:id="" action="ppaction://hlinkshowjump?jump=lastslideviewed" highlightClick="1"/>
          </p:cNvPr>
          <p:cNvSpPr/>
          <p:nvPr/>
        </p:nvSpPr>
        <p:spPr>
          <a:xfrm>
            <a:off x="7596336" y="5949280"/>
            <a:ext cx="1547664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dirty="0" smtClean="0"/>
              <a:t>Porovnání velikosti velryby grónské s člověkem</a:t>
            </a:r>
            <a:endParaRPr lang="cs-CZ" dirty="0"/>
          </a:p>
        </p:txBody>
      </p:sp>
      <p:pic>
        <p:nvPicPr>
          <p:cNvPr id="3074" name="Picture 2" descr="C:\Documents and Settings\User\Local Settings\Temporary Internet Files\Content.IE5\BI2D836D\MC90033800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21027606">
            <a:off x="607699" y="3012636"/>
            <a:ext cx="8208159" cy="2376264"/>
          </a:xfrm>
          <a:prstGeom prst="rect">
            <a:avLst/>
          </a:prstGeom>
          <a:noFill/>
        </p:spPr>
      </p:pic>
      <p:pic>
        <p:nvPicPr>
          <p:cNvPr id="3075" name="Picture 3" descr="C:\Documents and Settings\User\Local Settings\Temporary Internet Files\Content.IE5\DCG9WUW0\MC9002524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564904"/>
            <a:ext cx="1803197" cy="1078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kytovců: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8B3729D-7404-4EA1-B5D3-5E6AD203C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C8B3729D-7404-4EA1-B5D3-5E6AD203C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C8B3729D-7404-4EA1-B5D3-5E6AD203C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340F8FA-DB4E-42EE-ADA9-DC40D1491E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0340F8FA-DB4E-42EE-ADA9-DC40D1491E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0340F8FA-DB4E-42EE-ADA9-DC40D1491E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BE9BD61-2226-4C67-9CFE-D068385B25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BBE9BD61-2226-4C67-9CFE-D068385B25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BBE9BD61-2226-4C67-9CFE-D068385B25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752EF4-AEB7-429B-9B4B-3ED3CEEEF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E1752EF4-AEB7-429B-9B4B-3ED3CEEEF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E1752EF4-AEB7-429B-9B4B-3ED3CEEEF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29B90C6-F1DD-45FD-BBF9-CCA260E48D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F29B90C6-F1DD-45FD-BBF9-CCA260E48D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F29B90C6-F1DD-45FD-BBF9-CCA260E48D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Jmenuj hlavního nepřítele kytovců: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30120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Proč člověk loví velryby? </a:t>
            </a:r>
            <a:endParaRPr lang="cs-CZ" sz="4000" dirty="0"/>
          </a:p>
        </p:txBody>
      </p:sp>
      <p:graphicFrame>
        <p:nvGraphicFramePr>
          <p:cNvPr id="10" name="Diagram 9"/>
          <p:cNvGraphicFramePr/>
          <p:nvPr/>
        </p:nvGraphicFramePr>
        <p:xfrm>
          <a:off x="5004048" y="5589240"/>
          <a:ext cx="38637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Oválný popisek 10"/>
          <p:cNvSpPr/>
          <p:nvPr/>
        </p:nvSpPr>
        <p:spPr>
          <a:xfrm rot="1705360">
            <a:off x="6321423" y="1684151"/>
            <a:ext cx="2376264" cy="1296144"/>
          </a:xfrm>
          <a:prstGeom prst="wedgeEllipseCallou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člověk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789040"/>
            <a:ext cx="8604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Delfíni se chytají do vlečných sítí rybářských flotil, kde se udusí.</a:t>
            </a:r>
            <a:endParaRPr lang="cs-CZ" sz="3600" dirty="0"/>
          </a:p>
        </p:txBody>
      </p:sp>
      <p:pic>
        <p:nvPicPr>
          <p:cNvPr id="2050" name="Picture 2" descr="C:\Documents and Settings\User\Local Settings\Temporary Internet Files\Content.IE5\KVOEMSOR\MP900387435[1].jpg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1052736"/>
            <a:ext cx="1922454" cy="26950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09E08088-1BDC-4D50-B9AC-923626CB1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graphicEl>
                                              <a:dgm id="{09E08088-1BDC-4D50-B9AC-923626CB1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graphicEl>
                                              <a:dgm id="{09E08088-1BDC-4D50-B9AC-923626CB1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DA8024C-C20B-418F-9286-4CDA69258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graphicEl>
                                              <a:dgm id="{8DA8024C-C20B-418F-9286-4CDA69258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graphicEl>
                                              <a:dgm id="{8DA8024C-C20B-418F-9286-4CDA69258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Graphic spid="10" grpId="0">
        <p:bldSub>
          <a:bldDgm bld="one"/>
        </p:bldSub>
      </p:bldGraphic>
      <p:bldP spid="11" grpId="0" animBg="1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100" dirty="0" smtClean="0"/>
              <a:t>zápis do sešitu:</a:t>
            </a:r>
          </a:p>
          <a:p>
            <a:pPr>
              <a:buNone/>
            </a:pPr>
            <a:r>
              <a:rPr lang="cs-CZ" dirty="0" smtClean="0"/>
              <a:t>řád - KYTOVCI</a:t>
            </a:r>
          </a:p>
          <a:p>
            <a:pPr lvl="0"/>
            <a:r>
              <a:rPr lang="cs-CZ" dirty="0" smtClean="0"/>
              <a:t>mořští živočichové</a:t>
            </a:r>
          </a:p>
          <a:p>
            <a:pPr lvl="0"/>
            <a:r>
              <a:rPr lang="cs-CZ" dirty="0" smtClean="0"/>
              <a:t>přizpůsobili se životu ve vodě (moři):</a:t>
            </a:r>
          </a:p>
          <a:p>
            <a:pPr lvl="0">
              <a:buNone/>
            </a:pPr>
            <a:r>
              <a:rPr lang="cs-CZ" dirty="0" smtClean="0"/>
              <a:t>přední končetiny přeměněny v ploutve, kůže bez srsti, velká vrstva podkožního tuku</a:t>
            </a:r>
          </a:p>
          <a:p>
            <a:pPr lvl="0">
              <a:buNone/>
            </a:pPr>
            <a:r>
              <a:rPr lang="cs-CZ" b="1" dirty="0" smtClean="0"/>
              <a:t>potrava:</a:t>
            </a:r>
            <a:endParaRPr lang="cs-CZ" dirty="0" smtClean="0"/>
          </a:p>
          <a:p>
            <a:pPr lvl="0"/>
            <a:r>
              <a:rPr lang="cs-CZ" i="1" u="sng" dirty="0" smtClean="0"/>
              <a:t>planktonem</a:t>
            </a:r>
            <a:r>
              <a:rPr lang="cs-CZ" dirty="0" smtClean="0"/>
              <a:t> –&gt; rohovité kostice v čelisti </a:t>
            </a:r>
          </a:p>
          <a:p>
            <a:pPr>
              <a:buNone/>
            </a:pPr>
            <a:r>
              <a:rPr lang="cs-CZ" dirty="0" smtClean="0"/>
              <a:t>druhy: plejtvák obrovský, velryba grónská</a:t>
            </a:r>
          </a:p>
          <a:p>
            <a:pPr lvl="0"/>
            <a:r>
              <a:rPr lang="cs-CZ" i="1" u="sng" dirty="0" smtClean="0"/>
              <a:t>dravě </a:t>
            </a:r>
            <a:r>
              <a:rPr lang="cs-CZ" dirty="0" smtClean="0"/>
              <a:t>–&gt;(rybami, hlavonožci) – ozubené čelisti        </a:t>
            </a:r>
          </a:p>
          <a:p>
            <a:pPr>
              <a:buNone/>
            </a:pPr>
            <a:r>
              <a:rPr lang="cs-CZ" dirty="0" smtClean="0"/>
              <a:t>druhy: vorvaň tupolistý, delfín obecný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</a:t>
            </a:r>
            <a:r>
              <a:rPr lang="cs-CZ" smtClean="0"/>
              <a:t>jsou dostupné </a:t>
            </a:r>
            <a:r>
              <a:rPr lang="cs-CZ" dirty="0" smtClean="0"/>
              <a:t>pod licencí Microsoft Office 2007.com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287</Words>
  <Application>Microsoft Office PowerPoint</Application>
  <PresentationFormat>Předvádění na obrazovce (4:3)</PresentationFormat>
  <Paragraphs>78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třída : SAVCI</vt:lpstr>
      <vt:lpstr>Charakteristika kytovců:</vt:lpstr>
      <vt:lpstr>Kytovci se nadechují  nad hladinou, pouze 4x za minutu, před ponořením vydechují nozdry (otvorem na hlavě) kondenzovaný vzduch.</vt:lpstr>
      <vt:lpstr>POTRAVA:</vt:lpstr>
      <vt:lpstr>Rozmnožování:</vt:lpstr>
      <vt:lpstr>Prezentace aplikace PowerPoint</vt:lpstr>
      <vt:lpstr>Porovnání velikosti velryby grónské s člověkem</vt:lpstr>
      <vt:lpstr>Druhy kytovců:</vt:lpstr>
      <vt:lpstr>Jmenuj hlavního nepřítele kytovců: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Jana Střížková</cp:lastModifiedBy>
  <cp:revision>16</cp:revision>
  <dcterms:modified xsi:type="dcterms:W3CDTF">2013-06-22T20:10:33Z</dcterms:modified>
</cp:coreProperties>
</file>