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8" r:id="rId5"/>
    <p:sldId id="262" r:id="rId6"/>
    <p:sldId id="263" r:id="rId7"/>
    <p:sldId id="264" r:id="rId8"/>
    <p:sldId id="265" r:id="rId9"/>
    <p:sldId id="266" r:id="rId10"/>
    <p:sldId id="268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36739D-1055-4B09-AB28-0559706AAE88}" type="doc">
      <dgm:prSet loTypeId="urn:microsoft.com/office/officeart/2005/8/layout/default#31" loCatId="list" qsTypeId="urn:microsoft.com/office/officeart/2005/8/quickstyle/simple1" qsCatId="simple" csTypeId="urn:microsoft.com/office/officeart/2005/8/colors/colorful1#15" csCatId="colorful" phldr="1"/>
      <dgm:spPr/>
      <dgm:t>
        <a:bodyPr/>
        <a:lstStyle/>
        <a:p>
          <a:endParaRPr lang="cs-CZ"/>
        </a:p>
      </dgm:t>
    </dgm:pt>
    <dgm:pt modelId="{686DD2D5-8681-4649-9938-3AAAEC6D81C3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5EA46ED4-35B1-4F29-A453-DB3DFD4EED7E}" type="parTrans" cxnId="{9EFFF378-A4B4-47E8-B9D1-D234B1ADA2EB}">
      <dgm:prSet/>
      <dgm:spPr/>
      <dgm:t>
        <a:bodyPr/>
        <a:lstStyle/>
        <a:p>
          <a:endParaRPr lang="cs-CZ"/>
        </a:p>
      </dgm:t>
    </dgm:pt>
    <dgm:pt modelId="{22D4B174-D75F-469F-9C1A-9F5C305FA027}" type="sibTrans" cxnId="{9EFFF378-A4B4-47E8-B9D1-D234B1ADA2EB}">
      <dgm:prSet/>
      <dgm:spPr/>
      <dgm:t>
        <a:bodyPr/>
        <a:lstStyle/>
        <a:p>
          <a:endParaRPr lang="cs-CZ"/>
        </a:p>
      </dgm:t>
    </dgm:pt>
    <dgm:pt modelId="{66B00163-51BE-4274-AC8C-7DAA633CBF53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C8001ED5-DF58-48E2-B945-229726BAE940}" type="parTrans" cxnId="{4E48E7CB-FD99-4DC3-8749-22339A787114}">
      <dgm:prSet/>
      <dgm:spPr/>
      <dgm:t>
        <a:bodyPr/>
        <a:lstStyle/>
        <a:p>
          <a:endParaRPr lang="cs-CZ"/>
        </a:p>
      </dgm:t>
    </dgm:pt>
    <dgm:pt modelId="{F9F7EF58-8A99-4DA1-823D-3F3284E22677}" type="sibTrans" cxnId="{4E48E7CB-FD99-4DC3-8749-22339A787114}">
      <dgm:prSet/>
      <dgm:spPr/>
      <dgm:t>
        <a:bodyPr/>
        <a:lstStyle/>
        <a:p>
          <a:endParaRPr lang="cs-CZ"/>
        </a:p>
      </dgm:t>
    </dgm:pt>
    <dgm:pt modelId="{68570147-F88C-4DC1-9C8C-035FBEC74A91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436C643F-F1D2-4716-AB9E-9A5EDFC04B20}" type="parTrans" cxnId="{DDE31C9A-BE13-49E6-9368-2969C332D06E}">
      <dgm:prSet/>
      <dgm:spPr/>
      <dgm:t>
        <a:bodyPr/>
        <a:lstStyle/>
        <a:p>
          <a:endParaRPr lang="cs-CZ"/>
        </a:p>
      </dgm:t>
    </dgm:pt>
    <dgm:pt modelId="{AB554D51-F93C-4317-8E00-CE520F59B101}" type="sibTrans" cxnId="{DDE31C9A-BE13-49E6-9368-2969C332D06E}">
      <dgm:prSet/>
      <dgm:spPr/>
      <dgm:t>
        <a:bodyPr/>
        <a:lstStyle/>
        <a:p>
          <a:endParaRPr lang="cs-CZ"/>
        </a:p>
      </dgm:t>
    </dgm:pt>
    <dgm:pt modelId="{2A295F15-2CB9-42D7-ACF5-6CDEAA1B8161}" type="pres">
      <dgm:prSet presAssocID="{4B36739D-1055-4B09-AB28-0559706AAE8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384395B-53B6-4934-B177-CFB2ED4AADC1}" type="pres">
      <dgm:prSet presAssocID="{686DD2D5-8681-4649-9938-3AAAEC6D81C3}" presName="node" presStyleLbl="node1" presStyleIdx="0" presStyleCnt="3" custLinFactNeighborX="2192" custLinFactNeighborY="-9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5D953C-4546-4C9E-A44A-F30F735C262D}" type="pres">
      <dgm:prSet presAssocID="{22D4B174-D75F-469F-9C1A-9F5C305FA027}" presName="sibTrans" presStyleCnt="0"/>
      <dgm:spPr/>
    </dgm:pt>
    <dgm:pt modelId="{AECE7E8C-9CCA-4200-8FF0-378E9230471C}" type="pres">
      <dgm:prSet presAssocID="{66B00163-51BE-4274-AC8C-7DAA633CBF5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5CFB61-B3A6-44C5-853C-6665CFCB02B3}" type="pres">
      <dgm:prSet presAssocID="{F9F7EF58-8A99-4DA1-823D-3F3284E22677}" presName="sibTrans" presStyleCnt="0"/>
      <dgm:spPr/>
    </dgm:pt>
    <dgm:pt modelId="{6789B4E6-721B-4346-8E06-9F03FF1731F1}" type="pres">
      <dgm:prSet presAssocID="{68570147-F88C-4DC1-9C8C-035FBEC74A9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FFF378-A4B4-47E8-B9D1-D234B1ADA2EB}" srcId="{4B36739D-1055-4B09-AB28-0559706AAE88}" destId="{686DD2D5-8681-4649-9938-3AAAEC6D81C3}" srcOrd="0" destOrd="0" parTransId="{5EA46ED4-35B1-4F29-A453-DB3DFD4EED7E}" sibTransId="{22D4B174-D75F-469F-9C1A-9F5C305FA027}"/>
    <dgm:cxn modelId="{4E48E7CB-FD99-4DC3-8749-22339A787114}" srcId="{4B36739D-1055-4B09-AB28-0559706AAE88}" destId="{66B00163-51BE-4274-AC8C-7DAA633CBF53}" srcOrd="1" destOrd="0" parTransId="{C8001ED5-DF58-48E2-B945-229726BAE940}" sibTransId="{F9F7EF58-8A99-4DA1-823D-3F3284E22677}"/>
    <dgm:cxn modelId="{7F0AF1F5-F8C0-4992-A990-460C2306DAB1}" type="presOf" srcId="{68570147-F88C-4DC1-9C8C-035FBEC74A91}" destId="{6789B4E6-721B-4346-8E06-9F03FF1731F1}" srcOrd="0" destOrd="0" presId="urn:microsoft.com/office/officeart/2005/8/layout/default#31"/>
    <dgm:cxn modelId="{1EA16540-687F-465F-BE49-A19E22042807}" type="presOf" srcId="{686DD2D5-8681-4649-9938-3AAAEC6D81C3}" destId="{5384395B-53B6-4934-B177-CFB2ED4AADC1}" srcOrd="0" destOrd="0" presId="urn:microsoft.com/office/officeart/2005/8/layout/default#31"/>
    <dgm:cxn modelId="{DDE31C9A-BE13-49E6-9368-2969C332D06E}" srcId="{4B36739D-1055-4B09-AB28-0559706AAE88}" destId="{68570147-F88C-4DC1-9C8C-035FBEC74A91}" srcOrd="2" destOrd="0" parTransId="{436C643F-F1D2-4716-AB9E-9A5EDFC04B20}" sibTransId="{AB554D51-F93C-4317-8E00-CE520F59B101}"/>
    <dgm:cxn modelId="{57649D0F-DC03-4FA4-8D5C-8DBAA734803D}" type="presOf" srcId="{66B00163-51BE-4274-AC8C-7DAA633CBF53}" destId="{AECE7E8C-9CCA-4200-8FF0-378E9230471C}" srcOrd="0" destOrd="0" presId="urn:microsoft.com/office/officeart/2005/8/layout/default#31"/>
    <dgm:cxn modelId="{70A1452E-6415-4EE6-8F15-44A6B6CB9940}" type="presOf" srcId="{4B36739D-1055-4B09-AB28-0559706AAE88}" destId="{2A295F15-2CB9-42D7-ACF5-6CDEAA1B8161}" srcOrd="0" destOrd="0" presId="urn:microsoft.com/office/officeart/2005/8/layout/default#31"/>
    <dgm:cxn modelId="{6E39DDF9-B0FD-4E8F-B315-55FCA68ACB19}" type="presParOf" srcId="{2A295F15-2CB9-42D7-ACF5-6CDEAA1B8161}" destId="{5384395B-53B6-4934-B177-CFB2ED4AADC1}" srcOrd="0" destOrd="0" presId="urn:microsoft.com/office/officeart/2005/8/layout/default#31"/>
    <dgm:cxn modelId="{37B0CF6B-1D3C-45AB-98EF-54FA557DF26A}" type="presParOf" srcId="{2A295F15-2CB9-42D7-ACF5-6CDEAA1B8161}" destId="{585D953C-4546-4C9E-A44A-F30F735C262D}" srcOrd="1" destOrd="0" presId="urn:microsoft.com/office/officeart/2005/8/layout/default#31"/>
    <dgm:cxn modelId="{85F28A82-DCDD-469B-8869-DBD97852E7C8}" type="presParOf" srcId="{2A295F15-2CB9-42D7-ACF5-6CDEAA1B8161}" destId="{AECE7E8C-9CCA-4200-8FF0-378E9230471C}" srcOrd="2" destOrd="0" presId="urn:microsoft.com/office/officeart/2005/8/layout/default#31"/>
    <dgm:cxn modelId="{24CFD4E3-A252-42CD-84FE-9C4B55CE9F1E}" type="presParOf" srcId="{2A295F15-2CB9-42D7-ACF5-6CDEAA1B8161}" destId="{D25CFB61-B3A6-44C5-853C-6665CFCB02B3}" srcOrd="3" destOrd="0" presId="urn:microsoft.com/office/officeart/2005/8/layout/default#31"/>
    <dgm:cxn modelId="{D8C21430-63DE-4025-ADFB-7966F2A9461F}" type="presParOf" srcId="{2A295F15-2CB9-42D7-ACF5-6CDEAA1B8161}" destId="{6789B4E6-721B-4346-8E06-9F03FF1731F1}" srcOrd="4" destOrd="0" presId="urn:microsoft.com/office/officeart/2005/8/layout/default#3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0814BA-0BB5-4F17-9EF8-7BE7589635E5}" type="doc">
      <dgm:prSet loTypeId="urn:microsoft.com/office/officeart/2005/8/layout/default#32" loCatId="list" qsTypeId="urn:microsoft.com/office/officeart/2005/8/quickstyle/simple1" qsCatId="simple" csTypeId="urn:microsoft.com/office/officeart/2005/8/colors/colorful1#16" csCatId="colorful" phldr="1"/>
      <dgm:spPr/>
      <dgm:t>
        <a:bodyPr/>
        <a:lstStyle/>
        <a:p>
          <a:endParaRPr lang="cs-CZ"/>
        </a:p>
      </dgm:t>
    </dgm:pt>
    <dgm:pt modelId="{BFD405F3-28A8-4BD8-AEAA-C9FD38F91650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488580B5-0A89-4E38-94CA-C75E140847F8}" type="parTrans" cxnId="{EF3DECDF-7C4B-4D50-9A8E-9022BE2D5ADC}">
      <dgm:prSet/>
      <dgm:spPr/>
      <dgm:t>
        <a:bodyPr/>
        <a:lstStyle/>
        <a:p>
          <a:endParaRPr lang="cs-CZ"/>
        </a:p>
      </dgm:t>
    </dgm:pt>
    <dgm:pt modelId="{E19516A7-FD99-4862-8BBC-6F3A7F54E5A1}" type="sibTrans" cxnId="{EF3DECDF-7C4B-4D50-9A8E-9022BE2D5ADC}">
      <dgm:prSet/>
      <dgm:spPr/>
      <dgm:t>
        <a:bodyPr/>
        <a:lstStyle/>
        <a:p>
          <a:endParaRPr lang="cs-CZ"/>
        </a:p>
      </dgm:t>
    </dgm:pt>
    <dgm:pt modelId="{129338E4-F577-4F67-9DCA-B358A4B6DB8A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70BE7B86-063D-46B2-9931-58D703BC5687}" type="parTrans" cxnId="{BC6C8496-3AA5-4D4E-BF01-B6BB5763912D}">
      <dgm:prSet/>
      <dgm:spPr/>
      <dgm:t>
        <a:bodyPr/>
        <a:lstStyle/>
        <a:p>
          <a:endParaRPr lang="cs-CZ"/>
        </a:p>
      </dgm:t>
    </dgm:pt>
    <dgm:pt modelId="{63AC8F74-37DD-499F-B0A0-276F1C19CA10}" type="sibTrans" cxnId="{BC6C8496-3AA5-4D4E-BF01-B6BB5763912D}">
      <dgm:prSet/>
      <dgm:spPr/>
      <dgm:t>
        <a:bodyPr/>
        <a:lstStyle/>
        <a:p>
          <a:endParaRPr lang="cs-CZ"/>
        </a:p>
      </dgm:t>
    </dgm:pt>
    <dgm:pt modelId="{588F9028-EFEF-4372-AB5A-BC77BF501660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747801A5-3FF2-4F74-9CBB-F0FB1AD7DB04}" type="parTrans" cxnId="{C56AAD0E-263E-41F2-B67C-B48EAB9D0148}">
      <dgm:prSet/>
      <dgm:spPr/>
      <dgm:t>
        <a:bodyPr/>
        <a:lstStyle/>
        <a:p>
          <a:endParaRPr lang="cs-CZ"/>
        </a:p>
      </dgm:t>
    </dgm:pt>
    <dgm:pt modelId="{B7FDAA3F-E979-46E7-BF65-38DED4D94DD7}" type="sibTrans" cxnId="{C56AAD0E-263E-41F2-B67C-B48EAB9D0148}">
      <dgm:prSet/>
      <dgm:spPr/>
      <dgm:t>
        <a:bodyPr/>
        <a:lstStyle/>
        <a:p>
          <a:endParaRPr lang="cs-CZ"/>
        </a:p>
      </dgm:t>
    </dgm:pt>
    <dgm:pt modelId="{53316FFA-87F9-4C8C-B405-FC08FB7DC56E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D9591759-0A28-4459-99D0-8357E93D8B75}" type="parTrans" cxnId="{4427CB20-9025-4FEF-A3F7-3C2EE7D0C6D8}">
      <dgm:prSet/>
      <dgm:spPr/>
      <dgm:t>
        <a:bodyPr/>
        <a:lstStyle/>
        <a:p>
          <a:endParaRPr lang="cs-CZ"/>
        </a:p>
      </dgm:t>
    </dgm:pt>
    <dgm:pt modelId="{9A47F2D1-965D-49BF-A889-363FCBF3EE64}" type="sibTrans" cxnId="{4427CB20-9025-4FEF-A3F7-3C2EE7D0C6D8}">
      <dgm:prSet/>
      <dgm:spPr/>
      <dgm:t>
        <a:bodyPr/>
        <a:lstStyle/>
        <a:p>
          <a:endParaRPr lang="cs-CZ"/>
        </a:p>
      </dgm:t>
    </dgm:pt>
    <dgm:pt modelId="{0FDD0ACA-DB6C-43F8-8DB9-0726B4B4335C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57D24A2B-2CAF-4A9B-BD6D-5744F164F3EF}" type="parTrans" cxnId="{EEE97B6C-577B-4F6A-BD5D-A7C7F61E8EA2}">
      <dgm:prSet/>
      <dgm:spPr/>
      <dgm:t>
        <a:bodyPr/>
        <a:lstStyle/>
        <a:p>
          <a:endParaRPr lang="cs-CZ"/>
        </a:p>
      </dgm:t>
    </dgm:pt>
    <dgm:pt modelId="{D20BC8CE-BEDF-4968-A418-54E8C0B0B582}" type="sibTrans" cxnId="{EEE97B6C-577B-4F6A-BD5D-A7C7F61E8EA2}">
      <dgm:prSet/>
      <dgm:spPr/>
      <dgm:t>
        <a:bodyPr/>
        <a:lstStyle/>
        <a:p>
          <a:endParaRPr lang="cs-CZ"/>
        </a:p>
      </dgm:t>
    </dgm:pt>
    <dgm:pt modelId="{8A002DCE-0AD7-48CB-9AC9-3450560F1E3F}">
      <dgm:prSet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E95677CD-0633-443F-86FB-4EC7F91E12E2}" type="parTrans" cxnId="{7498E1A5-7581-4EFE-95AC-820EDAF47CB5}">
      <dgm:prSet/>
      <dgm:spPr/>
      <dgm:t>
        <a:bodyPr/>
        <a:lstStyle/>
        <a:p>
          <a:endParaRPr lang="cs-CZ"/>
        </a:p>
      </dgm:t>
    </dgm:pt>
    <dgm:pt modelId="{62C0026F-5620-441D-805A-20F56671CB13}" type="sibTrans" cxnId="{7498E1A5-7581-4EFE-95AC-820EDAF47CB5}">
      <dgm:prSet/>
      <dgm:spPr/>
      <dgm:t>
        <a:bodyPr/>
        <a:lstStyle/>
        <a:p>
          <a:endParaRPr lang="cs-CZ"/>
        </a:p>
      </dgm:t>
    </dgm:pt>
    <dgm:pt modelId="{F5D6880D-31FD-40E0-9FD0-E557EFE8DF48}">
      <dgm:prSet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E2516CDF-70B4-4089-B473-A41503148088}" type="parTrans" cxnId="{30A647B7-3055-4D5F-95EB-126F3EB7DA4E}">
      <dgm:prSet/>
      <dgm:spPr/>
      <dgm:t>
        <a:bodyPr/>
        <a:lstStyle/>
        <a:p>
          <a:endParaRPr lang="cs-CZ"/>
        </a:p>
      </dgm:t>
    </dgm:pt>
    <dgm:pt modelId="{DD4A3B7A-CB68-4A7D-AD40-37A03A4B416A}" type="sibTrans" cxnId="{30A647B7-3055-4D5F-95EB-126F3EB7DA4E}">
      <dgm:prSet/>
      <dgm:spPr/>
      <dgm:t>
        <a:bodyPr/>
        <a:lstStyle/>
        <a:p>
          <a:endParaRPr lang="cs-CZ"/>
        </a:p>
      </dgm:t>
    </dgm:pt>
    <dgm:pt modelId="{CA8531CF-587A-40E7-AAA1-34AE05C0CC29}" type="pres">
      <dgm:prSet presAssocID="{F70814BA-0BB5-4F17-9EF8-7BE7589635E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16CAE6B-19E8-44B9-97A4-AD758A7F0668}" type="pres">
      <dgm:prSet presAssocID="{BFD405F3-28A8-4BD8-AEAA-C9FD38F91650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157AD7-B57D-4726-B01E-B43CBC64C93F}" type="pres">
      <dgm:prSet presAssocID="{E19516A7-FD99-4862-8BBC-6F3A7F54E5A1}" presName="sibTrans" presStyleCnt="0"/>
      <dgm:spPr/>
    </dgm:pt>
    <dgm:pt modelId="{EE47BF45-4009-4D19-AF5F-F5DF68E19ED2}" type="pres">
      <dgm:prSet presAssocID="{8A002DCE-0AD7-48CB-9AC9-3450560F1E3F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EB4ADF-F81E-4F2B-A3F2-EFFCE935EA65}" type="pres">
      <dgm:prSet presAssocID="{62C0026F-5620-441D-805A-20F56671CB13}" presName="sibTrans" presStyleCnt="0"/>
      <dgm:spPr/>
    </dgm:pt>
    <dgm:pt modelId="{6B27E4F3-46D7-4F55-947A-60BCFF699EEE}" type="pres">
      <dgm:prSet presAssocID="{F5D6880D-31FD-40E0-9FD0-E557EFE8DF48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8DD70AA-3246-40AD-B32B-20363E82D214}" type="pres">
      <dgm:prSet presAssocID="{DD4A3B7A-CB68-4A7D-AD40-37A03A4B416A}" presName="sibTrans" presStyleCnt="0"/>
      <dgm:spPr/>
    </dgm:pt>
    <dgm:pt modelId="{3DDF1D96-EE32-4ECE-AF2B-885DDD0304F6}" type="pres">
      <dgm:prSet presAssocID="{129338E4-F577-4F67-9DCA-B358A4B6DB8A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7FBA53-F806-4487-9B58-34DA0822119B}" type="pres">
      <dgm:prSet presAssocID="{63AC8F74-37DD-499F-B0A0-276F1C19CA10}" presName="sibTrans" presStyleCnt="0"/>
      <dgm:spPr/>
    </dgm:pt>
    <dgm:pt modelId="{28439ECD-254E-4624-B369-F3DA9E1F5D98}" type="pres">
      <dgm:prSet presAssocID="{588F9028-EFEF-4372-AB5A-BC77BF501660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E00ADD-EBF4-4347-A9A8-D83A7C97A0D3}" type="pres">
      <dgm:prSet presAssocID="{B7FDAA3F-E979-46E7-BF65-38DED4D94DD7}" presName="sibTrans" presStyleCnt="0"/>
      <dgm:spPr/>
    </dgm:pt>
    <dgm:pt modelId="{BC79D11C-9994-4D43-87AF-DA6C9C8FAFF3}" type="pres">
      <dgm:prSet presAssocID="{53316FFA-87F9-4C8C-B405-FC08FB7DC56E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90ACAB-953A-40FB-89BF-DF36BAFF18B8}" type="pres">
      <dgm:prSet presAssocID="{9A47F2D1-965D-49BF-A889-363FCBF3EE64}" presName="sibTrans" presStyleCnt="0"/>
      <dgm:spPr/>
    </dgm:pt>
    <dgm:pt modelId="{BCEF2E6A-A2C0-4B2B-97AF-229D8F2EB683}" type="pres">
      <dgm:prSet presAssocID="{0FDD0ACA-DB6C-43F8-8DB9-0726B4B4335C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2DF5FFC-6314-4C21-9C67-37D736FE5ECD}" type="presOf" srcId="{129338E4-F577-4F67-9DCA-B358A4B6DB8A}" destId="{3DDF1D96-EE32-4ECE-AF2B-885DDD0304F6}" srcOrd="0" destOrd="0" presId="urn:microsoft.com/office/officeart/2005/8/layout/default#32"/>
    <dgm:cxn modelId="{EEE97B6C-577B-4F6A-BD5D-A7C7F61E8EA2}" srcId="{F70814BA-0BB5-4F17-9EF8-7BE7589635E5}" destId="{0FDD0ACA-DB6C-43F8-8DB9-0726B4B4335C}" srcOrd="6" destOrd="0" parTransId="{57D24A2B-2CAF-4A9B-BD6D-5744F164F3EF}" sibTransId="{D20BC8CE-BEDF-4968-A418-54E8C0B0B582}"/>
    <dgm:cxn modelId="{C798A4A2-007E-44BC-A2AD-98AC0915B9F6}" type="presOf" srcId="{53316FFA-87F9-4C8C-B405-FC08FB7DC56E}" destId="{BC79D11C-9994-4D43-87AF-DA6C9C8FAFF3}" srcOrd="0" destOrd="0" presId="urn:microsoft.com/office/officeart/2005/8/layout/default#32"/>
    <dgm:cxn modelId="{3E750506-46E1-4467-A1FB-ADFD2EDD7484}" type="presOf" srcId="{F70814BA-0BB5-4F17-9EF8-7BE7589635E5}" destId="{CA8531CF-587A-40E7-AAA1-34AE05C0CC29}" srcOrd="0" destOrd="0" presId="urn:microsoft.com/office/officeart/2005/8/layout/default#32"/>
    <dgm:cxn modelId="{7F278136-493D-4766-9B6A-105FA2F9BD48}" type="presOf" srcId="{588F9028-EFEF-4372-AB5A-BC77BF501660}" destId="{28439ECD-254E-4624-B369-F3DA9E1F5D98}" srcOrd="0" destOrd="0" presId="urn:microsoft.com/office/officeart/2005/8/layout/default#32"/>
    <dgm:cxn modelId="{4427CB20-9025-4FEF-A3F7-3C2EE7D0C6D8}" srcId="{F70814BA-0BB5-4F17-9EF8-7BE7589635E5}" destId="{53316FFA-87F9-4C8C-B405-FC08FB7DC56E}" srcOrd="5" destOrd="0" parTransId="{D9591759-0A28-4459-99D0-8357E93D8B75}" sibTransId="{9A47F2D1-965D-49BF-A889-363FCBF3EE64}"/>
    <dgm:cxn modelId="{EF491B36-16EE-464D-85DC-E6E44478B853}" type="presOf" srcId="{F5D6880D-31FD-40E0-9FD0-E557EFE8DF48}" destId="{6B27E4F3-46D7-4F55-947A-60BCFF699EEE}" srcOrd="0" destOrd="0" presId="urn:microsoft.com/office/officeart/2005/8/layout/default#32"/>
    <dgm:cxn modelId="{BC6C8496-3AA5-4D4E-BF01-B6BB5763912D}" srcId="{F70814BA-0BB5-4F17-9EF8-7BE7589635E5}" destId="{129338E4-F577-4F67-9DCA-B358A4B6DB8A}" srcOrd="3" destOrd="0" parTransId="{70BE7B86-063D-46B2-9931-58D703BC5687}" sibTransId="{63AC8F74-37DD-499F-B0A0-276F1C19CA10}"/>
    <dgm:cxn modelId="{EF3DECDF-7C4B-4D50-9A8E-9022BE2D5ADC}" srcId="{F70814BA-0BB5-4F17-9EF8-7BE7589635E5}" destId="{BFD405F3-28A8-4BD8-AEAA-C9FD38F91650}" srcOrd="0" destOrd="0" parTransId="{488580B5-0A89-4E38-94CA-C75E140847F8}" sibTransId="{E19516A7-FD99-4862-8BBC-6F3A7F54E5A1}"/>
    <dgm:cxn modelId="{30A647B7-3055-4D5F-95EB-126F3EB7DA4E}" srcId="{F70814BA-0BB5-4F17-9EF8-7BE7589635E5}" destId="{F5D6880D-31FD-40E0-9FD0-E557EFE8DF48}" srcOrd="2" destOrd="0" parTransId="{E2516CDF-70B4-4089-B473-A41503148088}" sibTransId="{DD4A3B7A-CB68-4A7D-AD40-37A03A4B416A}"/>
    <dgm:cxn modelId="{CEEDA4BD-F431-4A81-813F-D437E2165C24}" type="presOf" srcId="{0FDD0ACA-DB6C-43F8-8DB9-0726B4B4335C}" destId="{BCEF2E6A-A2C0-4B2B-97AF-229D8F2EB683}" srcOrd="0" destOrd="0" presId="urn:microsoft.com/office/officeart/2005/8/layout/default#32"/>
    <dgm:cxn modelId="{C56AAD0E-263E-41F2-B67C-B48EAB9D0148}" srcId="{F70814BA-0BB5-4F17-9EF8-7BE7589635E5}" destId="{588F9028-EFEF-4372-AB5A-BC77BF501660}" srcOrd="4" destOrd="0" parTransId="{747801A5-3FF2-4F74-9CBB-F0FB1AD7DB04}" sibTransId="{B7FDAA3F-E979-46E7-BF65-38DED4D94DD7}"/>
    <dgm:cxn modelId="{65B6286D-FDBE-4EB5-9244-CE7AA31B5C44}" type="presOf" srcId="{8A002DCE-0AD7-48CB-9AC9-3450560F1E3F}" destId="{EE47BF45-4009-4D19-AF5F-F5DF68E19ED2}" srcOrd="0" destOrd="0" presId="urn:microsoft.com/office/officeart/2005/8/layout/default#32"/>
    <dgm:cxn modelId="{7498E1A5-7581-4EFE-95AC-820EDAF47CB5}" srcId="{F70814BA-0BB5-4F17-9EF8-7BE7589635E5}" destId="{8A002DCE-0AD7-48CB-9AC9-3450560F1E3F}" srcOrd="1" destOrd="0" parTransId="{E95677CD-0633-443F-86FB-4EC7F91E12E2}" sibTransId="{62C0026F-5620-441D-805A-20F56671CB13}"/>
    <dgm:cxn modelId="{8027D961-0AFA-4AFD-AAA4-9BD2D6406F17}" type="presOf" srcId="{BFD405F3-28A8-4BD8-AEAA-C9FD38F91650}" destId="{B16CAE6B-19E8-44B9-97A4-AD758A7F0668}" srcOrd="0" destOrd="0" presId="urn:microsoft.com/office/officeart/2005/8/layout/default#32"/>
    <dgm:cxn modelId="{F1688950-D1F7-46E5-9BB7-EB6C26C614E3}" type="presParOf" srcId="{CA8531CF-587A-40E7-AAA1-34AE05C0CC29}" destId="{B16CAE6B-19E8-44B9-97A4-AD758A7F0668}" srcOrd="0" destOrd="0" presId="urn:microsoft.com/office/officeart/2005/8/layout/default#32"/>
    <dgm:cxn modelId="{4C9ED34B-56C8-442A-A182-451D71FA11B6}" type="presParOf" srcId="{CA8531CF-587A-40E7-AAA1-34AE05C0CC29}" destId="{FA157AD7-B57D-4726-B01E-B43CBC64C93F}" srcOrd="1" destOrd="0" presId="urn:microsoft.com/office/officeart/2005/8/layout/default#32"/>
    <dgm:cxn modelId="{BFEA9207-988A-4F69-B26A-9D3A81BD6C8E}" type="presParOf" srcId="{CA8531CF-587A-40E7-AAA1-34AE05C0CC29}" destId="{EE47BF45-4009-4D19-AF5F-F5DF68E19ED2}" srcOrd="2" destOrd="0" presId="urn:microsoft.com/office/officeart/2005/8/layout/default#32"/>
    <dgm:cxn modelId="{86073900-90E7-43D0-9B81-44391B24448B}" type="presParOf" srcId="{CA8531CF-587A-40E7-AAA1-34AE05C0CC29}" destId="{06EB4ADF-F81E-4F2B-A3F2-EFFCE935EA65}" srcOrd="3" destOrd="0" presId="urn:microsoft.com/office/officeart/2005/8/layout/default#32"/>
    <dgm:cxn modelId="{3930CB25-1D48-4B06-B418-6E5EE5D52D69}" type="presParOf" srcId="{CA8531CF-587A-40E7-AAA1-34AE05C0CC29}" destId="{6B27E4F3-46D7-4F55-947A-60BCFF699EEE}" srcOrd="4" destOrd="0" presId="urn:microsoft.com/office/officeart/2005/8/layout/default#32"/>
    <dgm:cxn modelId="{402C8182-6175-4896-BB1F-4E63947A9237}" type="presParOf" srcId="{CA8531CF-587A-40E7-AAA1-34AE05C0CC29}" destId="{F8DD70AA-3246-40AD-B32B-20363E82D214}" srcOrd="5" destOrd="0" presId="urn:microsoft.com/office/officeart/2005/8/layout/default#32"/>
    <dgm:cxn modelId="{492823CC-58CA-436B-A317-69DF5DA6DC52}" type="presParOf" srcId="{CA8531CF-587A-40E7-AAA1-34AE05C0CC29}" destId="{3DDF1D96-EE32-4ECE-AF2B-885DDD0304F6}" srcOrd="6" destOrd="0" presId="urn:microsoft.com/office/officeart/2005/8/layout/default#32"/>
    <dgm:cxn modelId="{2F2449CD-5F8C-448C-8A9F-40F90128A079}" type="presParOf" srcId="{CA8531CF-587A-40E7-AAA1-34AE05C0CC29}" destId="{2A7FBA53-F806-4487-9B58-34DA0822119B}" srcOrd="7" destOrd="0" presId="urn:microsoft.com/office/officeart/2005/8/layout/default#32"/>
    <dgm:cxn modelId="{241C33AB-C303-4410-9E26-E8C0DB7A8FDF}" type="presParOf" srcId="{CA8531CF-587A-40E7-AAA1-34AE05C0CC29}" destId="{28439ECD-254E-4624-B369-F3DA9E1F5D98}" srcOrd="8" destOrd="0" presId="urn:microsoft.com/office/officeart/2005/8/layout/default#32"/>
    <dgm:cxn modelId="{3AFA7772-B890-4B9D-AD8C-8C0CD3A88B7E}" type="presParOf" srcId="{CA8531CF-587A-40E7-AAA1-34AE05C0CC29}" destId="{B3E00ADD-EBF4-4347-A9A8-D83A7C97A0D3}" srcOrd="9" destOrd="0" presId="urn:microsoft.com/office/officeart/2005/8/layout/default#32"/>
    <dgm:cxn modelId="{0B98E674-01AD-428A-8A90-B269D5E2108C}" type="presParOf" srcId="{CA8531CF-587A-40E7-AAA1-34AE05C0CC29}" destId="{BC79D11C-9994-4D43-87AF-DA6C9C8FAFF3}" srcOrd="10" destOrd="0" presId="urn:microsoft.com/office/officeart/2005/8/layout/default#32"/>
    <dgm:cxn modelId="{69418763-E2AF-4941-8E24-65D6C9012968}" type="presParOf" srcId="{CA8531CF-587A-40E7-AAA1-34AE05C0CC29}" destId="{A590ACAB-953A-40FB-89BF-DF36BAFF18B8}" srcOrd="11" destOrd="0" presId="urn:microsoft.com/office/officeart/2005/8/layout/default#32"/>
    <dgm:cxn modelId="{6FE4F2C1-6E83-4367-8B2B-B771720B35B0}" type="presParOf" srcId="{CA8531CF-587A-40E7-AAA1-34AE05C0CC29}" destId="{BCEF2E6A-A2C0-4B2B-97AF-229D8F2EB683}" srcOrd="12" destOrd="0" presId="urn:microsoft.com/office/officeart/2005/8/layout/default#3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B36739D-1055-4B09-AB28-0559706AAE88}" type="doc">
      <dgm:prSet loTypeId="urn:microsoft.com/office/officeart/2005/8/layout/default#33" loCatId="list" qsTypeId="urn:microsoft.com/office/officeart/2005/8/quickstyle/simple1" qsCatId="simple" csTypeId="urn:microsoft.com/office/officeart/2005/8/colors/colorful1#17" csCatId="colorful" phldr="1"/>
      <dgm:spPr/>
      <dgm:t>
        <a:bodyPr/>
        <a:lstStyle/>
        <a:p>
          <a:endParaRPr lang="cs-CZ"/>
        </a:p>
      </dgm:t>
    </dgm:pt>
    <dgm:pt modelId="{686DD2D5-8681-4649-9938-3AAAEC6D81C3}">
      <dgm:prSet phldrT="[Text]"/>
      <dgm:spPr/>
      <dgm:t>
        <a:bodyPr/>
        <a:lstStyle/>
        <a:p>
          <a:r>
            <a:rPr lang="cs-CZ" dirty="0" smtClean="0"/>
            <a:t>PLÁŠTĚNCI</a:t>
          </a:r>
          <a:endParaRPr lang="cs-CZ" dirty="0"/>
        </a:p>
      </dgm:t>
    </dgm:pt>
    <dgm:pt modelId="{5EA46ED4-35B1-4F29-A453-DB3DFD4EED7E}" type="parTrans" cxnId="{9EFFF378-A4B4-47E8-B9D1-D234B1ADA2EB}">
      <dgm:prSet/>
      <dgm:spPr/>
      <dgm:t>
        <a:bodyPr/>
        <a:lstStyle/>
        <a:p>
          <a:endParaRPr lang="cs-CZ"/>
        </a:p>
      </dgm:t>
    </dgm:pt>
    <dgm:pt modelId="{22D4B174-D75F-469F-9C1A-9F5C305FA027}" type="sibTrans" cxnId="{9EFFF378-A4B4-47E8-B9D1-D234B1ADA2EB}">
      <dgm:prSet/>
      <dgm:spPr/>
      <dgm:t>
        <a:bodyPr/>
        <a:lstStyle/>
        <a:p>
          <a:endParaRPr lang="cs-CZ"/>
        </a:p>
      </dgm:t>
    </dgm:pt>
    <dgm:pt modelId="{66B00163-51BE-4274-AC8C-7DAA633CBF53}">
      <dgm:prSet phldrT="[Text]"/>
      <dgm:spPr/>
      <dgm:t>
        <a:bodyPr/>
        <a:lstStyle/>
        <a:p>
          <a:r>
            <a:rPr lang="cs-CZ" dirty="0" smtClean="0"/>
            <a:t>BEZLEBEČNÍ</a:t>
          </a:r>
          <a:endParaRPr lang="cs-CZ" dirty="0"/>
        </a:p>
      </dgm:t>
    </dgm:pt>
    <dgm:pt modelId="{C8001ED5-DF58-48E2-B945-229726BAE940}" type="parTrans" cxnId="{4E48E7CB-FD99-4DC3-8749-22339A787114}">
      <dgm:prSet/>
      <dgm:spPr/>
      <dgm:t>
        <a:bodyPr/>
        <a:lstStyle/>
        <a:p>
          <a:endParaRPr lang="cs-CZ"/>
        </a:p>
      </dgm:t>
    </dgm:pt>
    <dgm:pt modelId="{F9F7EF58-8A99-4DA1-823D-3F3284E22677}" type="sibTrans" cxnId="{4E48E7CB-FD99-4DC3-8749-22339A787114}">
      <dgm:prSet/>
      <dgm:spPr/>
      <dgm:t>
        <a:bodyPr/>
        <a:lstStyle/>
        <a:p>
          <a:endParaRPr lang="cs-CZ"/>
        </a:p>
      </dgm:t>
    </dgm:pt>
    <dgm:pt modelId="{68570147-F88C-4DC1-9C8C-035FBEC74A91}">
      <dgm:prSet phldrT="[Text]"/>
      <dgm:spPr/>
      <dgm:t>
        <a:bodyPr/>
        <a:lstStyle/>
        <a:p>
          <a:r>
            <a:rPr lang="cs-CZ" dirty="0" smtClean="0"/>
            <a:t>OBRATLOVCI</a:t>
          </a:r>
          <a:endParaRPr lang="cs-CZ" dirty="0"/>
        </a:p>
      </dgm:t>
    </dgm:pt>
    <dgm:pt modelId="{436C643F-F1D2-4716-AB9E-9A5EDFC04B20}" type="parTrans" cxnId="{DDE31C9A-BE13-49E6-9368-2969C332D06E}">
      <dgm:prSet/>
      <dgm:spPr/>
      <dgm:t>
        <a:bodyPr/>
        <a:lstStyle/>
        <a:p>
          <a:endParaRPr lang="cs-CZ"/>
        </a:p>
      </dgm:t>
    </dgm:pt>
    <dgm:pt modelId="{AB554D51-F93C-4317-8E00-CE520F59B101}" type="sibTrans" cxnId="{DDE31C9A-BE13-49E6-9368-2969C332D06E}">
      <dgm:prSet/>
      <dgm:spPr/>
      <dgm:t>
        <a:bodyPr/>
        <a:lstStyle/>
        <a:p>
          <a:endParaRPr lang="cs-CZ"/>
        </a:p>
      </dgm:t>
    </dgm:pt>
    <dgm:pt modelId="{2A295F15-2CB9-42D7-ACF5-6CDEAA1B8161}" type="pres">
      <dgm:prSet presAssocID="{4B36739D-1055-4B09-AB28-0559706AAE8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384395B-53B6-4934-B177-CFB2ED4AADC1}" type="pres">
      <dgm:prSet presAssocID="{686DD2D5-8681-4649-9938-3AAAEC6D81C3}" presName="node" presStyleLbl="node1" presStyleIdx="0" presStyleCnt="3" custLinFactNeighborX="2192" custLinFactNeighborY="-9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5D953C-4546-4C9E-A44A-F30F735C262D}" type="pres">
      <dgm:prSet presAssocID="{22D4B174-D75F-469F-9C1A-9F5C305FA027}" presName="sibTrans" presStyleCnt="0"/>
      <dgm:spPr/>
    </dgm:pt>
    <dgm:pt modelId="{AECE7E8C-9CCA-4200-8FF0-378E9230471C}" type="pres">
      <dgm:prSet presAssocID="{66B00163-51BE-4274-AC8C-7DAA633CBF5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5CFB61-B3A6-44C5-853C-6665CFCB02B3}" type="pres">
      <dgm:prSet presAssocID="{F9F7EF58-8A99-4DA1-823D-3F3284E22677}" presName="sibTrans" presStyleCnt="0"/>
      <dgm:spPr/>
    </dgm:pt>
    <dgm:pt modelId="{6789B4E6-721B-4346-8E06-9F03FF1731F1}" type="pres">
      <dgm:prSet presAssocID="{68570147-F88C-4DC1-9C8C-035FBEC74A9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634911-49D1-417E-94C4-3B00BDF96C59}" type="presOf" srcId="{66B00163-51BE-4274-AC8C-7DAA633CBF53}" destId="{AECE7E8C-9CCA-4200-8FF0-378E9230471C}" srcOrd="0" destOrd="0" presId="urn:microsoft.com/office/officeart/2005/8/layout/default#33"/>
    <dgm:cxn modelId="{9EFFF378-A4B4-47E8-B9D1-D234B1ADA2EB}" srcId="{4B36739D-1055-4B09-AB28-0559706AAE88}" destId="{686DD2D5-8681-4649-9938-3AAAEC6D81C3}" srcOrd="0" destOrd="0" parTransId="{5EA46ED4-35B1-4F29-A453-DB3DFD4EED7E}" sibTransId="{22D4B174-D75F-469F-9C1A-9F5C305FA027}"/>
    <dgm:cxn modelId="{4E48E7CB-FD99-4DC3-8749-22339A787114}" srcId="{4B36739D-1055-4B09-AB28-0559706AAE88}" destId="{66B00163-51BE-4274-AC8C-7DAA633CBF53}" srcOrd="1" destOrd="0" parTransId="{C8001ED5-DF58-48E2-B945-229726BAE940}" sibTransId="{F9F7EF58-8A99-4DA1-823D-3F3284E22677}"/>
    <dgm:cxn modelId="{01B5FCC9-2FDC-4487-A66E-53946BFF1508}" type="presOf" srcId="{686DD2D5-8681-4649-9938-3AAAEC6D81C3}" destId="{5384395B-53B6-4934-B177-CFB2ED4AADC1}" srcOrd="0" destOrd="0" presId="urn:microsoft.com/office/officeart/2005/8/layout/default#33"/>
    <dgm:cxn modelId="{FDF93372-90EB-47B0-A582-0FC0FF12CE1D}" type="presOf" srcId="{4B36739D-1055-4B09-AB28-0559706AAE88}" destId="{2A295F15-2CB9-42D7-ACF5-6CDEAA1B8161}" srcOrd="0" destOrd="0" presId="urn:microsoft.com/office/officeart/2005/8/layout/default#33"/>
    <dgm:cxn modelId="{DDE31C9A-BE13-49E6-9368-2969C332D06E}" srcId="{4B36739D-1055-4B09-AB28-0559706AAE88}" destId="{68570147-F88C-4DC1-9C8C-035FBEC74A91}" srcOrd="2" destOrd="0" parTransId="{436C643F-F1D2-4716-AB9E-9A5EDFC04B20}" sibTransId="{AB554D51-F93C-4317-8E00-CE520F59B101}"/>
    <dgm:cxn modelId="{25E386A1-142A-4870-BE54-2C8870A5B301}" type="presOf" srcId="{68570147-F88C-4DC1-9C8C-035FBEC74A91}" destId="{6789B4E6-721B-4346-8E06-9F03FF1731F1}" srcOrd="0" destOrd="0" presId="urn:microsoft.com/office/officeart/2005/8/layout/default#33"/>
    <dgm:cxn modelId="{EC787A80-86A5-4508-82C8-B76724B1F58F}" type="presParOf" srcId="{2A295F15-2CB9-42D7-ACF5-6CDEAA1B8161}" destId="{5384395B-53B6-4934-B177-CFB2ED4AADC1}" srcOrd="0" destOrd="0" presId="urn:microsoft.com/office/officeart/2005/8/layout/default#33"/>
    <dgm:cxn modelId="{4B8EE9C7-069A-49B6-BB45-B3AC60DB04A3}" type="presParOf" srcId="{2A295F15-2CB9-42D7-ACF5-6CDEAA1B8161}" destId="{585D953C-4546-4C9E-A44A-F30F735C262D}" srcOrd="1" destOrd="0" presId="urn:microsoft.com/office/officeart/2005/8/layout/default#33"/>
    <dgm:cxn modelId="{77EE8527-08F3-4100-AE63-5C0C34E834AD}" type="presParOf" srcId="{2A295F15-2CB9-42D7-ACF5-6CDEAA1B8161}" destId="{AECE7E8C-9CCA-4200-8FF0-378E9230471C}" srcOrd="2" destOrd="0" presId="urn:microsoft.com/office/officeart/2005/8/layout/default#33"/>
    <dgm:cxn modelId="{C5FF9CAD-323D-4AE3-AEFD-08B4C14EFBA1}" type="presParOf" srcId="{2A295F15-2CB9-42D7-ACF5-6CDEAA1B8161}" destId="{D25CFB61-B3A6-44C5-853C-6665CFCB02B3}" srcOrd="3" destOrd="0" presId="urn:microsoft.com/office/officeart/2005/8/layout/default#33"/>
    <dgm:cxn modelId="{4084F511-AAD7-4E56-B445-75B14BC2CA0A}" type="presParOf" srcId="{2A295F15-2CB9-42D7-ACF5-6CDEAA1B8161}" destId="{6789B4E6-721B-4346-8E06-9F03FF1731F1}" srcOrd="4" destOrd="0" presId="urn:microsoft.com/office/officeart/2005/8/layout/default#3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70814BA-0BB5-4F17-9EF8-7BE7589635E5}" type="doc">
      <dgm:prSet loTypeId="urn:microsoft.com/office/officeart/2005/8/layout/default#34" loCatId="list" qsTypeId="urn:microsoft.com/office/officeart/2005/8/quickstyle/simple1" qsCatId="simple" csTypeId="urn:microsoft.com/office/officeart/2005/8/colors/colorful1#18" csCatId="colorful" phldr="1"/>
      <dgm:spPr/>
      <dgm:t>
        <a:bodyPr/>
        <a:lstStyle/>
        <a:p>
          <a:endParaRPr lang="cs-CZ"/>
        </a:p>
      </dgm:t>
    </dgm:pt>
    <dgm:pt modelId="{BFD405F3-28A8-4BD8-AEAA-C9FD38F91650}">
      <dgm:prSet phldrT="[Text]"/>
      <dgm:spPr/>
      <dgm:t>
        <a:bodyPr/>
        <a:lstStyle/>
        <a:p>
          <a:r>
            <a:rPr lang="cs-CZ" dirty="0" smtClean="0"/>
            <a:t>KRUHOÚSTÍ</a:t>
          </a:r>
          <a:endParaRPr lang="cs-CZ" dirty="0"/>
        </a:p>
      </dgm:t>
    </dgm:pt>
    <dgm:pt modelId="{488580B5-0A89-4E38-94CA-C75E140847F8}" type="parTrans" cxnId="{EF3DECDF-7C4B-4D50-9A8E-9022BE2D5ADC}">
      <dgm:prSet/>
      <dgm:spPr/>
      <dgm:t>
        <a:bodyPr/>
        <a:lstStyle/>
        <a:p>
          <a:endParaRPr lang="cs-CZ"/>
        </a:p>
      </dgm:t>
    </dgm:pt>
    <dgm:pt modelId="{E19516A7-FD99-4862-8BBC-6F3A7F54E5A1}" type="sibTrans" cxnId="{EF3DECDF-7C4B-4D50-9A8E-9022BE2D5ADC}">
      <dgm:prSet/>
      <dgm:spPr/>
      <dgm:t>
        <a:bodyPr/>
        <a:lstStyle/>
        <a:p>
          <a:endParaRPr lang="cs-CZ"/>
        </a:p>
      </dgm:t>
    </dgm:pt>
    <dgm:pt modelId="{129338E4-F577-4F67-9DCA-B358A4B6DB8A}">
      <dgm:prSet phldrT="[Text]"/>
      <dgm:spPr/>
      <dgm:t>
        <a:bodyPr/>
        <a:lstStyle/>
        <a:p>
          <a:r>
            <a:rPr lang="cs-CZ" dirty="0" smtClean="0"/>
            <a:t>OBOJŽIVELNÍCI</a:t>
          </a:r>
          <a:endParaRPr lang="cs-CZ" dirty="0"/>
        </a:p>
      </dgm:t>
    </dgm:pt>
    <dgm:pt modelId="{70BE7B86-063D-46B2-9931-58D703BC5687}" type="parTrans" cxnId="{BC6C8496-3AA5-4D4E-BF01-B6BB5763912D}">
      <dgm:prSet/>
      <dgm:spPr/>
      <dgm:t>
        <a:bodyPr/>
        <a:lstStyle/>
        <a:p>
          <a:endParaRPr lang="cs-CZ"/>
        </a:p>
      </dgm:t>
    </dgm:pt>
    <dgm:pt modelId="{63AC8F74-37DD-499F-B0A0-276F1C19CA10}" type="sibTrans" cxnId="{BC6C8496-3AA5-4D4E-BF01-B6BB5763912D}">
      <dgm:prSet/>
      <dgm:spPr/>
      <dgm:t>
        <a:bodyPr/>
        <a:lstStyle/>
        <a:p>
          <a:endParaRPr lang="cs-CZ"/>
        </a:p>
      </dgm:t>
    </dgm:pt>
    <dgm:pt modelId="{588F9028-EFEF-4372-AB5A-BC77BF501660}">
      <dgm:prSet phldrT="[Text]"/>
      <dgm:spPr/>
      <dgm:t>
        <a:bodyPr/>
        <a:lstStyle/>
        <a:p>
          <a:r>
            <a:rPr lang="cs-CZ" dirty="0" smtClean="0"/>
            <a:t>PLAZI</a:t>
          </a:r>
          <a:endParaRPr lang="cs-CZ" dirty="0"/>
        </a:p>
      </dgm:t>
    </dgm:pt>
    <dgm:pt modelId="{747801A5-3FF2-4F74-9CBB-F0FB1AD7DB04}" type="parTrans" cxnId="{C56AAD0E-263E-41F2-B67C-B48EAB9D0148}">
      <dgm:prSet/>
      <dgm:spPr/>
      <dgm:t>
        <a:bodyPr/>
        <a:lstStyle/>
        <a:p>
          <a:endParaRPr lang="cs-CZ"/>
        </a:p>
      </dgm:t>
    </dgm:pt>
    <dgm:pt modelId="{B7FDAA3F-E979-46E7-BF65-38DED4D94DD7}" type="sibTrans" cxnId="{C56AAD0E-263E-41F2-B67C-B48EAB9D0148}">
      <dgm:prSet/>
      <dgm:spPr/>
      <dgm:t>
        <a:bodyPr/>
        <a:lstStyle/>
        <a:p>
          <a:endParaRPr lang="cs-CZ"/>
        </a:p>
      </dgm:t>
    </dgm:pt>
    <dgm:pt modelId="{53316FFA-87F9-4C8C-B405-FC08FB7DC56E}">
      <dgm:prSet phldrT="[Text]"/>
      <dgm:spPr/>
      <dgm:t>
        <a:bodyPr/>
        <a:lstStyle/>
        <a:p>
          <a:r>
            <a:rPr lang="cs-CZ" dirty="0" smtClean="0"/>
            <a:t>PTÁCI</a:t>
          </a:r>
          <a:endParaRPr lang="cs-CZ" dirty="0"/>
        </a:p>
      </dgm:t>
    </dgm:pt>
    <dgm:pt modelId="{D9591759-0A28-4459-99D0-8357E93D8B75}" type="parTrans" cxnId="{4427CB20-9025-4FEF-A3F7-3C2EE7D0C6D8}">
      <dgm:prSet/>
      <dgm:spPr/>
      <dgm:t>
        <a:bodyPr/>
        <a:lstStyle/>
        <a:p>
          <a:endParaRPr lang="cs-CZ"/>
        </a:p>
      </dgm:t>
    </dgm:pt>
    <dgm:pt modelId="{9A47F2D1-965D-49BF-A889-363FCBF3EE64}" type="sibTrans" cxnId="{4427CB20-9025-4FEF-A3F7-3C2EE7D0C6D8}">
      <dgm:prSet/>
      <dgm:spPr/>
      <dgm:t>
        <a:bodyPr/>
        <a:lstStyle/>
        <a:p>
          <a:endParaRPr lang="cs-CZ"/>
        </a:p>
      </dgm:t>
    </dgm:pt>
    <dgm:pt modelId="{0FDD0ACA-DB6C-43F8-8DB9-0726B4B4335C}">
      <dgm:prSet phldrT="[Text]"/>
      <dgm:spPr/>
      <dgm:t>
        <a:bodyPr/>
        <a:lstStyle/>
        <a:p>
          <a:r>
            <a:rPr lang="cs-CZ" dirty="0" smtClean="0"/>
            <a:t>SAVCI</a:t>
          </a:r>
          <a:endParaRPr lang="cs-CZ" dirty="0"/>
        </a:p>
      </dgm:t>
    </dgm:pt>
    <dgm:pt modelId="{57D24A2B-2CAF-4A9B-BD6D-5744F164F3EF}" type="parTrans" cxnId="{EEE97B6C-577B-4F6A-BD5D-A7C7F61E8EA2}">
      <dgm:prSet/>
      <dgm:spPr/>
      <dgm:t>
        <a:bodyPr/>
        <a:lstStyle/>
        <a:p>
          <a:endParaRPr lang="cs-CZ"/>
        </a:p>
      </dgm:t>
    </dgm:pt>
    <dgm:pt modelId="{D20BC8CE-BEDF-4968-A418-54E8C0B0B582}" type="sibTrans" cxnId="{EEE97B6C-577B-4F6A-BD5D-A7C7F61E8EA2}">
      <dgm:prSet/>
      <dgm:spPr/>
      <dgm:t>
        <a:bodyPr/>
        <a:lstStyle/>
        <a:p>
          <a:endParaRPr lang="cs-CZ"/>
        </a:p>
      </dgm:t>
    </dgm:pt>
    <dgm:pt modelId="{8A002DCE-0AD7-48CB-9AC9-3450560F1E3F}">
      <dgm:prSet/>
      <dgm:spPr/>
      <dgm:t>
        <a:bodyPr/>
        <a:lstStyle/>
        <a:p>
          <a:r>
            <a:rPr lang="cs-CZ" dirty="0" smtClean="0"/>
            <a:t>PARYBY</a:t>
          </a:r>
          <a:endParaRPr lang="cs-CZ" dirty="0"/>
        </a:p>
      </dgm:t>
    </dgm:pt>
    <dgm:pt modelId="{E95677CD-0633-443F-86FB-4EC7F91E12E2}" type="parTrans" cxnId="{7498E1A5-7581-4EFE-95AC-820EDAF47CB5}">
      <dgm:prSet/>
      <dgm:spPr/>
      <dgm:t>
        <a:bodyPr/>
        <a:lstStyle/>
        <a:p>
          <a:endParaRPr lang="cs-CZ"/>
        </a:p>
      </dgm:t>
    </dgm:pt>
    <dgm:pt modelId="{62C0026F-5620-441D-805A-20F56671CB13}" type="sibTrans" cxnId="{7498E1A5-7581-4EFE-95AC-820EDAF47CB5}">
      <dgm:prSet/>
      <dgm:spPr/>
      <dgm:t>
        <a:bodyPr/>
        <a:lstStyle/>
        <a:p>
          <a:endParaRPr lang="cs-CZ"/>
        </a:p>
      </dgm:t>
    </dgm:pt>
    <dgm:pt modelId="{F5D6880D-31FD-40E0-9FD0-E557EFE8DF48}">
      <dgm:prSet/>
      <dgm:spPr/>
      <dgm:t>
        <a:bodyPr/>
        <a:lstStyle/>
        <a:p>
          <a:r>
            <a:rPr lang="cs-CZ" dirty="0" smtClean="0"/>
            <a:t>RYBY</a:t>
          </a:r>
          <a:endParaRPr lang="cs-CZ" dirty="0"/>
        </a:p>
      </dgm:t>
    </dgm:pt>
    <dgm:pt modelId="{E2516CDF-70B4-4089-B473-A41503148088}" type="parTrans" cxnId="{30A647B7-3055-4D5F-95EB-126F3EB7DA4E}">
      <dgm:prSet/>
      <dgm:spPr/>
      <dgm:t>
        <a:bodyPr/>
        <a:lstStyle/>
        <a:p>
          <a:endParaRPr lang="cs-CZ"/>
        </a:p>
      </dgm:t>
    </dgm:pt>
    <dgm:pt modelId="{DD4A3B7A-CB68-4A7D-AD40-37A03A4B416A}" type="sibTrans" cxnId="{30A647B7-3055-4D5F-95EB-126F3EB7DA4E}">
      <dgm:prSet/>
      <dgm:spPr/>
      <dgm:t>
        <a:bodyPr/>
        <a:lstStyle/>
        <a:p>
          <a:endParaRPr lang="cs-CZ"/>
        </a:p>
      </dgm:t>
    </dgm:pt>
    <dgm:pt modelId="{CA8531CF-587A-40E7-AAA1-34AE05C0CC29}" type="pres">
      <dgm:prSet presAssocID="{F70814BA-0BB5-4F17-9EF8-7BE7589635E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16CAE6B-19E8-44B9-97A4-AD758A7F0668}" type="pres">
      <dgm:prSet presAssocID="{BFD405F3-28A8-4BD8-AEAA-C9FD38F91650}" presName="node" presStyleLbl="node1" presStyleIdx="0" presStyleCnt="7" custLinFactNeighborX="855" custLinFactNeighborY="205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157AD7-B57D-4726-B01E-B43CBC64C93F}" type="pres">
      <dgm:prSet presAssocID="{E19516A7-FD99-4862-8BBC-6F3A7F54E5A1}" presName="sibTrans" presStyleCnt="0"/>
      <dgm:spPr/>
    </dgm:pt>
    <dgm:pt modelId="{EE47BF45-4009-4D19-AF5F-F5DF68E19ED2}" type="pres">
      <dgm:prSet presAssocID="{8A002DCE-0AD7-48CB-9AC9-3450560F1E3F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EB4ADF-F81E-4F2B-A3F2-EFFCE935EA65}" type="pres">
      <dgm:prSet presAssocID="{62C0026F-5620-441D-805A-20F56671CB13}" presName="sibTrans" presStyleCnt="0"/>
      <dgm:spPr/>
    </dgm:pt>
    <dgm:pt modelId="{6B27E4F3-46D7-4F55-947A-60BCFF699EEE}" type="pres">
      <dgm:prSet presAssocID="{F5D6880D-31FD-40E0-9FD0-E557EFE8DF48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8DD70AA-3246-40AD-B32B-20363E82D214}" type="pres">
      <dgm:prSet presAssocID="{DD4A3B7A-CB68-4A7D-AD40-37A03A4B416A}" presName="sibTrans" presStyleCnt="0"/>
      <dgm:spPr/>
    </dgm:pt>
    <dgm:pt modelId="{3DDF1D96-EE32-4ECE-AF2B-885DDD0304F6}" type="pres">
      <dgm:prSet presAssocID="{129338E4-F577-4F67-9DCA-B358A4B6DB8A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7FBA53-F806-4487-9B58-34DA0822119B}" type="pres">
      <dgm:prSet presAssocID="{63AC8F74-37DD-499F-B0A0-276F1C19CA10}" presName="sibTrans" presStyleCnt="0"/>
      <dgm:spPr/>
    </dgm:pt>
    <dgm:pt modelId="{28439ECD-254E-4624-B369-F3DA9E1F5D98}" type="pres">
      <dgm:prSet presAssocID="{588F9028-EFEF-4372-AB5A-BC77BF501660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E00ADD-EBF4-4347-A9A8-D83A7C97A0D3}" type="pres">
      <dgm:prSet presAssocID="{B7FDAA3F-E979-46E7-BF65-38DED4D94DD7}" presName="sibTrans" presStyleCnt="0"/>
      <dgm:spPr/>
    </dgm:pt>
    <dgm:pt modelId="{BC79D11C-9994-4D43-87AF-DA6C9C8FAFF3}" type="pres">
      <dgm:prSet presAssocID="{53316FFA-87F9-4C8C-B405-FC08FB7DC56E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90ACAB-953A-40FB-89BF-DF36BAFF18B8}" type="pres">
      <dgm:prSet presAssocID="{9A47F2D1-965D-49BF-A889-363FCBF3EE64}" presName="sibTrans" presStyleCnt="0"/>
      <dgm:spPr/>
    </dgm:pt>
    <dgm:pt modelId="{BCEF2E6A-A2C0-4B2B-97AF-229D8F2EB683}" type="pres">
      <dgm:prSet presAssocID="{0FDD0ACA-DB6C-43F8-8DB9-0726B4B4335C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E97B6C-577B-4F6A-BD5D-A7C7F61E8EA2}" srcId="{F70814BA-0BB5-4F17-9EF8-7BE7589635E5}" destId="{0FDD0ACA-DB6C-43F8-8DB9-0726B4B4335C}" srcOrd="6" destOrd="0" parTransId="{57D24A2B-2CAF-4A9B-BD6D-5744F164F3EF}" sibTransId="{D20BC8CE-BEDF-4968-A418-54E8C0B0B582}"/>
    <dgm:cxn modelId="{22C0472C-6069-46A4-AA68-BB9F86C9351A}" type="presOf" srcId="{129338E4-F577-4F67-9DCA-B358A4B6DB8A}" destId="{3DDF1D96-EE32-4ECE-AF2B-885DDD0304F6}" srcOrd="0" destOrd="0" presId="urn:microsoft.com/office/officeart/2005/8/layout/default#34"/>
    <dgm:cxn modelId="{4427CB20-9025-4FEF-A3F7-3C2EE7D0C6D8}" srcId="{F70814BA-0BB5-4F17-9EF8-7BE7589635E5}" destId="{53316FFA-87F9-4C8C-B405-FC08FB7DC56E}" srcOrd="5" destOrd="0" parTransId="{D9591759-0A28-4459-99D0-8357E93D8B75}" sibTransId="{9A47F2D1-965D-49BF-A889-363FCBF3EE64}"/>
    <dgm:cxn modelId="{BC6C8496-3AA5-4D4E-BF01-B6BB5763912D}" srcId="{F70814BA-0BB5-4F17-9EF8-7BE7589635E5}" destId="{129338E4-F577-4F67-9DCA-B358A4B6DB8A}" srcOrd="3" destOrd="0" parTransId="{70BE7B86-063D-46B2-9931-58D703BC5687}" sibTransId="{63AC8F74-37DD-499F-B0A0-276F1C19CA10}"/>
    <dgm:cxn modelId="{EF3DECDF-7C4B-4D50-9A8E-9022BE2D5ADC}" srcId="{F70814BA-0BB5-4F17-9EF8-7BE7589635E5}" destId="{BFD405F3-28A8-4BD8-AEAA-C9FD38F91650}" srcOrd="0" destOrd="0" parTransId="{488580B5-0A89-4E38-94CA-C75E140847F8}" sibTransId="{E19516A7-FD99-4862-8BBC-6F3A7F54E5A1}"/>
    <dgm:cxn modelId="{30A647B7-3055-4D5F-95EB-126F3EB7DA4E}" srcId="{F70814BA-0BB5-4F17-9EF8-7BE7589635E5}" destId="{F5D6880D-31FD-40E0-9FD0-E557EFE8DF48}" srcOrd="2" destOrd="0" parTransId="{E2516CDF-70B4-4089-B473-A41503148088}" sibTransId="{DD4A3B7A-CB68-4A7D-AD40-37A03A4B416A}"/>
    <dgm:cxn modelId="{27C68FD6-F17D-4D01-B447-5EF16A854B2A}" type="presOf" srcId="{F5D6880D-31FD-40E0-9FD0-E557EFE8DF48}" destId="{6B27E4F3-46D7-4F55-947A-60BCFF699EEE}" srcOrd="0" destOrd="0" presId="urn:microsoft.com/office/officeart/2005/8/layout/default#34"/>
    <dgm:cxn modelId="{C56AAD0E-263E-41F2-B67C-B48EAB9D0148}" srcId="{F70814BA-0BB5-4F17-9EF8-7BE7589635E5}" destId="{588F9028-EFEF-4372-AB5A-BC77BF501660}" srcOrd="4" destOrd="0" parTransId="{747801A5-3FF2-4F74-9CBB-F0FB1AD7DB04}" sibTransId="{B7FDAA3F-E979-46E7-BF65-38DED4D94DD7}"/>
    <dgm:cxn modelId="{4BAB6158-4EFF-4BCF-8737-CAA736AE0CC1}" type="presOf" srcId="{F70814BA-0BB5-4F17-9EF8-7BE7589635E5}" destId="{CA8531CF-587A-40E7-AAA1-34AE05C0CC29}" srcOrd="0" destOrd="0" presId="urn:microsoft.com/office/officeart/2005/8/layout/default#34"/>
    <dgm:cxn modelId="{D85204BA-48A3-4435-B537-80F3AA3B54D3}" type="presOf" srcId="{BFD405F3-28A8-4BD8-AEAA-C9FD38F91650}" destId="{B16CAE6B-19E8-44B9-97A4-AD758A7F0668}" srcOrd="0" destOrd="0" presId="urn:microsoft.com/office/officeart/2005/8/layout/default#34"/>
    <dgm:cxn modelId="{7CE4D9A3-518A-4B6A-B830-2537EEAD87EE}" type="presOf" srcId="{53316FFA-87F9-4C8C-B405-FC08FB7DC56E}" destId="{BC79D11C-9994-4D43-87AF-DA6C9C8FAFF3}" srcOrd="0" destOrd="0" presId="urn:microsoft.com/office/officeart/2005/8/layout/default#34"/>
    <dgm:cxn modelId="{E729EEDC-CD5C-4BE0-A2AC-466FD37B899D}" type="presOf" srcId="{588F9028-EFEF-4372-AB5A-BC77BF501660}" destId="{28439ECD-254E-4624-B369-F3DA9E1F5D98}" srcOrd="0" destOrd="0" presId="urn:microsoft.com/office/officeart/2005/8/layout/default#34"/>
    <dgm:cxn modelId="{9388FF14-7066-4B7A-AE2D-85DA66EA8CE2}" type="presOf" srcId="{8A002DCE-0AD7-48CB-9AC9-3450560F1E3F}" destId="{EE47BF45-4009-4D19-AF5F-F5DF68E19ED2}" srcOrd="0" destOrd="0" presId="urn:microsoft.com/office/officeart/2005/8/layout/default#34"/>
    <dgm:cxn modelId="{7498E1A5-7581-4EFE-95AC-820EDAF47CB5}" srcId="{F70814BA-0BB5-4F17-9EF8-7BE7589635E5}" destId="{8A002DCE-0AD7-48CB-9AC9-3450560F1E3F}" srcOrd="1" destOrd="0" parTransId="{E95677CD-0633-443F-86FB-4EC7F91E12E2}" sibTransId="{62C0026F-5620-441D-805A-20F56671CB13}"/>
    <dgm:cxn modelId="{4E75E4DF-B7C4-402A-84F2-837C2408ABD0}" type="presOf" srcId="{0FDD0ACA-DB6C-43F8-8DB9-0726B4B4335C}" destId="{BCEF2E6A-A2C0-4B2B-97AF-229D8F2EB683}" srcOrd="0" destOrd="0" presId="urn:microsoft.com/office/officeart/2005/8/layout/default#34"/>
    <dgm:cxn modelId="{E4EB87C1-305E-40AA-B3D1-286F1E7237A6}" type="presParOf" srcId="{CA8531CF-587A-40E7-AAA1-34AE05C0CC29}" destId="{B16CAE6B-19E8-44B9-97A4-AD758A7F0668}" srcOrd="0" destOrd="0" presId="urn:microsoft.com/office/officeart/2005/8/layout/default#34"/>
    <dgm:cxn modelId="{474D688A-834B-4B61-84A5-7959FD11F568}" type="presParOf" srcId="{CA8531CF-587A-40E7-AAA1-34AE05C0CC29}" destId="{FA157AD7-B57D-4726-B01E-B43CBC64C93F}" srcOrd="1" destOrd="0" presId="urn:microsoft.com/office/officeart/2005/8/layout/default#34"/>
    <dgm:cxn modelId="{541C070D-9486-4E44-ADE1-C082C499D58A}" type="presParOf" srcId="{CA8531CF-587A-40E7-AAA1-34AE05C0CC29}" destId="{EE47BF45-4009-4D19-AF5F-F5DF68E19ED2}" srcOrd="2" destOrd="0" presId="urn:microsoft.com/office/officeart/2005/8/layout/default#34"/>
    <dgm:cxn modelId="{879623C7-7491-4DB9-8D8E-7A4872793006}" type="presParOf" srcId="{CA8531CF-587A-40E7-AAA1-34AE05C0CC29}" destId="{06EB4ADF-F81E-4F2B-A3F2-EFFCE935EA65}" srcOrd="3" destOrd="0" presId="urn:microsoft.com/office/officeart/2005/8/layout/default#34"/>
    <dgm:cxn modelId="{90BF5977-B0E4-4C96-B728-C6CE1C9817D2}" type="presParOf" srcId="{CA8531CF-587A-40E7-AAA1-34AE05C0CC29}" destId="{6B27E4F3-46D7-4F55-947A-60BCFF699EEE}" srcOrd="4" destOrd="0" presId="urn:microsoft.com/office/officeart/2005/8/layout/default#34"/>
    <dgm:cxn modelId="{EA19D0B7-6372-4FBD-8B8A-826B992A5E72}" type="presParOf" srcId="{CA8531CF-587A-40E7-AAA1-34AE05C0CC29}" destId="{F8DD70AA-3246-40AD-B32B-20363E82D214}" srcOrd="5" destOrd="0" presId="urn:microsoft.com/office/officeart/2005/8/layout/default#34"/>
    <dgm:cxn modelId="{00B222CE-479F-40AC-86E5-F9FF4419BFF1}" type="presParOf" srcId="{CA8531CF-587A-40E7-AAA1-34AE05C0CC29}" destId="{3DDF1D96-EE32-4ECE-AF2B-885DDD0304F6}" srcOrd="6" destOrd="0" presId="urn:microsoft.com/office/officeart/2005/8/layout/default#34"/>
    <dgm:cxn modelId="{03881A87-F2C3-4691-8ECF-31F702BE3075}" type="presParOf" srcId="{CA8531CF-587A-40E7-AAA1-34AE05C0CC29}" destId="{2A7FBA53-F806-4487-9B58-34DA0822119B}" srcOrd="7" destOrd="0" presId="urn:microsoft.com/office/officeart/2005/8/layout/default#34"/>
    <dgm:cxn modelId="{59BE7DBA-2E27-485F-9469-9A081270C380}" type="presParOf" srcId="{CA8531CF-587A-40E7-AAA1-34AE05C0CC29}" destId="{28439ECD-254E-4624-B369-F3DA9E1F5D98}" srcOrd="8" destOrd="0" presId="urn:microsoft.com/office/officeart/2005/8/layout/default#34"/>
    <dgm:cxn modelId="{826D2565-AF18-48F7-BFE9-B0A93D80C8A9}" type="presParOf" srcId="{CA8531CF-587A-40E7-AAA1-34AE05C0CC29}" destId="{B3E00ADD-EBF4-4347-A9A8-D83A7C97A0D3}" srcOrd="9" destOrd="0" presId="urn:microsoft.com/office/officeart/2005/8/layout/default#34"/>
    <dgm:cxn modelId="{B3B718C2-FA71-44EE-8D49-B999D332B0CA}" type="presParOf" srcId="{CA8531CF-587A-40E7-AAA1-34AE05C0CC29}" destId="{BC79D11C-9994-4D43-87AF-DA6C9C8FAFF3}" srcOrd="10" destOrd="0" presId="urn:microsoft.com/office/officeart/2005/8/layout/default#34"/>
    <dgm:cxn modelId="{4BD7F979-412B-40B2-89D0-A00A354A56F6}" type="presParOf" srcId="{CA8531CF-587A-40E7-AAA1-34AE05C0CC29}" destId="{A590ACAB-953A-40FB-89BF-DF36BAFF18B8}" srcOrd="11" destOrd="0" presId="urn:microsoft.com/office/officeart/2005/8/layout/default#34"/>
    <dgm:cxn modelId="{51A4D05F-18F9-4127-B572-E8F7F87370CD}" type="presParOf" srcId="{CA8531CF-587A-40E7-AAA1-34AE05C0CC29}" destId="{BCEF2E6A-A2C0-4B2B-97AF-229D8F2EB683}" srcOrd="12" destOrd="0" presId="urn:microsoft.com/office/officeart/2005/8/layout/default#3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84395B-53B6-4934-B177-CFB2ED4AADC1}">
      <dsp:nvSpPr>
        <dsp:cNvPr id="0" name=""/>
        <dsp:cNvSpPr/>
      </dsp:nvSpPr>
      <dsp:spPr>
        <a:xfrm>
          <a:off x="648082" y="0"/>
          <a:ext cx="2876711" cy="172602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?</a:t>
          </a:r>
          <a:endParaRPr lang="cs-CZ" sz="6500" kern="1200" dirty="0"/>
        </a:p>
      </dsp:txBody>
      <dsp:txXfrm>
        <a:off x="648082" y="0"/>
        <a:ext cx="2876711" cy="1726026"/>
      </dsp:txXfrm>
    </dsp:sp>
    <dsp:sp modelId="{AECE7E8C-9CCA-4200-8FF0-378E9230471C}">
      <dsp:nvSpPr>
        <dsp:cNvPr id="0" name=""/>
        <dsp:cNvSpPr/>
      </dsp:nvSpPr>
      <dsp:spPr>
        <a:xfrm>
          <a:off x="3749407" y="1601"/>
          <a:ext cx="2876711" cy="172602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?</a:t>
          </a:r>
          <a:endParaRPr lang="cs-CZ" sz="6500" kern="1200" dirty="0"/>
        </a:p>
      </dsp:txBody>
      <dsp:txXfrm>
        <a:off x="3749407" y="1601"/>
        <a:ext cx="2876711" cy="1726026"/>
      </dsp:txXfrm>
    </dsp:sp>
    <dsp:sp modelId="{6789B4E6-721B-4346-8E06-9F03FF1731F1}">
      <dsp:nvSpPr>
        <dsp:cNvPr id="0" name=""/>
        <dsp:cNvSpPr/>
      </dsp:nvSpPr>
      <dsp:spPr>
        <a:xfrm>
          <a:off x="2167216" y="2015299"/>
          <a:ext cx="2876711" cy="172602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?</a:t>
          </a:r>
          <a:endParaRPr lang="cs-CZ" sz="6500" kern="1200" dirty="0"/>
        </a:p>
      </dsp:txBody>
      <dsp:txXfrm>
        <a:off x="2167216" y="2015299"/>
        <a:ext cx="2876711" cy="17260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6CAE6B-19E8-44B9-97A4-AD758A7F0668}">
      <dsp:nvSpPr>
        <dsp:cNvPr id="0" name=""/>
        <dsp:cNvSpPr/>
      </dsp:nvSpPr>
      <dsp:spPr>
        <a:xfrm>
          <a:off x="495061" y="645"/>
          <a:ext cx="2262336" cy="13574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?</a:t>
          </a:r>
          <a:endParaRPr lang="cs-CZ" sz="6200" kern="1200" dirty="0"/>
        </a:p>
      </dsp:txBody>
      <dsp:txXfrm>
        <a:off x="495061" y="645"/>
        <a:ext cx="2262336" cy="1357401"/>
      </dsp:txXfrm>
    </dsp:sp>
    <dsp:sp modelId="{EE47BF45-4009-4D19-AF5F-F5DF68E19ED2}">
      <dsp:nvSpPr>
        <dsp:cNvPr id="0" name=""/>
        <dsp:cNvSpPr/>
      </dsp:nvSpPr>
      <dsp:spPr>
        <a:xfrm>
          <a:off x="2983631" y="645"/>
          <a:ext cx="2262336" cy="135740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?</a:t>
          </a:r>
          <a:endParaRPr lang="cs-CZ" sz="6200" kern="1200" dirty="0"/>
        </a:p>
      </dsp:txBody>
      <dsp:txXfrm>
        <a:off x="2983631" y="645"/>
        <a:ext cx="2262336" cy="1357401"/>
      </dsp:txXfrm>
    </dsp:sp>
    <dsp:sp modelId="{6B27E4F3-46D7-4F55-947A-60BCFF699EEE}">
      <dsp:nvSpPr>
        <dsp:cNvPr id="0" name=""/>
        <dsp:cNvSpPr/>
      </dsp:nvSpPr>
      <dsp:spPr>
        <a:xfrm>
          <a:off x="5472201" y="645"/>
          <a:ext cx="2262336" cy="135740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?</a:t>
          </a:r>
          <a:endParaRPr lang="cs-CZ" sz="6200" kern="1200" dirty="0"/>
        </a:p>
      </dsp:txBody>
      <dsp:txXfrm>
        <a:off x="5472201" y="645"/>
        <a:ext cx="2262336" cy="1357401"/>
      </dsp:txXfrm>
    </dsp:sp>
    <dsp:sp modelId="{3DDF1D96-EE32-4ECE-AF2B-885DDD0304F6}">
      <dsp:nvSpPr>
        <dsp:cNvPr id="0" name=""/>
        <dsp:cNvSpPr/>
      </dsp:nvSpPr>
      <dsp:spPr>
        <a:xfrm>
          <a:off x="495061" y="1584280"/>
          <a:ext cx="2262336" cy="135740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?</a:t>
          </a:r>
          <a:endParaRPr lang="cs-CZ" sz="6200" kern="1200" dirty="0"/>
        </a:p>
      </dsp:txBody>
      <dsp:txXfrm>
        <a:off x="495061" y="1584280"/>
        <a:ext cx="2262336" cy="1357401"/>
      </dsp:txXfrm>
    </dsp:sp>
    <dsp:sp modelId="{28439ECD-254E-4624-B369-F3DA9E1F5D98}">
      <dsp:nvSpPr>
        <dsp:cNvPr id="0" name=""/>
        <dsp:cNvSpPr/>
      </dsp:nvSpPr>
      <dsp:spPr>
        <a:xfrm>
          <a:off x="2983631" y="1584280"/>
          <a:ext cx="2262336" cy="135740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?</a:t>
          </a:r>
          <a:endParaRPr lang="cs-CZ" sz="6200" kern="1200" dirty="0"/>
        </a:p>
      </dsp:txBody>
      <dsp:txXfrm>
        <a:off x="2983631" y="1584280"/>
        <a:ext cx="2262336" cy="1357401"/>
      </dsp:txXfrm>
    </dsp:sp>
    <dsp:sp modelId="{BC79D11C-9994-4D43-87AF-DA6C9C8FAFF3}">
      <dsp:nvSpPr>
        <dsp:cNvPr id="0" name=""/>
        <dsp:cNvSpPr/>
      </dsp:nvSpPr>
      <dsp:spPr>
        <a:xfrm>
          <a:off x="5472201" y="1584280"/>
          <a:ext cx="2262336" cy="13574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?</a:t>
          </a:r>
          <a:endParaRPr lang="cs-CZ" sz="6200" kern="1200" dirty="0"/>
        </a:p>
      </dsp:txBody>
      <dsp:txXfrm>
        <a:off x="5472201" y="1584280"/>
        <a:ext cx="2262336" cy="1357401"/>
      </dsp:txXfrm>
    </dsp:sp>
    <dsp:sp modelId="{BCEF2E6A-A2C0-4B2B-97AF-229D8F2EB683}">
      <dsp:nvSpPr>
        <dsp:cNvPr id="0" name=""/>
        <dsp:cNvSpPr/>
      </dsp:nvSpPr>
      <dsp:spPr>
        <a:xfrm>
          <a:off x="2983631" y="3167916"/>
          <a:ext cx="2262336" cy="135740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?</a:t>
          </a:r>
          <a:endParaRPr lang="cs-CZ" sz="6200" kern="1200" dirty="0"/>
        </a:p>
      </dsp:txBody>
      <dsp:txXfrm>
        <a:off x="2983631" y="3167916"/>
        <a:ext cx="2262336" cy="13574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84395B-53B6-4934-B177-CFB2ED4AADC1}">
      <dsp:nvSpPr>
        <dsp:cNvPr id="0" name=""/>
        <dsp:cNvSpPr/>
      </dsp:nvSpPr>
      <dsp:spPr>
        <a:xfrm>
          <a:off x="648082" y="0"/>
          <a:ext cx="2876711" cy="172602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PLÁŠTĚNCI</a:t>
          </a:r>
          <a:endParaRPr lang="cs-CZ" sz="3900" kern="1200" dirty="0"/>
        </a:p>
      </dsp:txBody>
      <dsp:txXfrm>
        <a:off x="648082" y="0"/>
        <a:ext cx="2876711" cy="1726026"/>
      </dsp:txXfrm>
    </dsp:sp>
    <dsp:sp modelId="{AECE7E8C-9CCA-4200-8FF0-378E9230471C}">
      <dsp:nvSpPr>
        <dsp:cNvPr id="0" name=""/>
        <dsp:cNvSpPr/>
      </dsp:nvSpPr>
      <dsp:spPr>
        <a:xfrm>
          <a:off x="3749407" y="1601"/>
          <a:ext cx="2876711" cy="172602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BEZLEBEČNÍ</a:t>
          </a:r>
          <a:endParaRPr lang="cs-CZ" sz="3900" kern="1200" dirty="0"/>
        </a:p>
      </dsp:txBody>
      <dsp:txXfrm>
        <a:off x="3749407" y="1601"/>
        <a:ext cx="2876711" cy="1726026"/>
      </dsp:txXfrm>
    </dsp:sp>
    <dsp:sp modelId="{6789B4E6-721B-4346-8E06-9F03FF1731F1}">
      <dsp:nvSpPr>
        <dsp:cNvPr id="0" name=""/>
        <dsp:cNvSpPr/>
      </dsp:nvSpPr>
      <dsp:spPr>
        <a:xfrm>
          <a:off x="2167216" y="2015299"/>
          <a:ext cx="2876711" cy="172602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OBRATLOVCI</a:t>
          </a:r>
          <a:endParaRPr lang="cs-CZ" sz="3900" kern="1200" dirty="0"/>
        </a:p>
      </dsp:txBody>
      <dsp:txXfrm>
        <a:off x="2167216" y="2015299"/>
        <a:ext cx="2876711" cy="17260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6CAE6B-19E8-44B9-97A4-AD758A7F0668}">
      <dsp:nvSpPr>
        <dsp:cNvPr id="0" name=""/>
        <dsp:cNvSpPr/>
      </dsp:nvSpPr>
      <dsp:spPr>
        <a:xfrm>
          <a:off x="514404" y="28594"/>
          <a:ext cx="2262336" cy="13574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KRUHOÚSTÍ</a:t>
          </a:r>
          <a:endParaRPr lang="cs-CZ" sz="2600" kern="1200" dirty="0"/>
        </a:p>
      </dsp:txBody>
      <dsp:txXfrm>
        <a:off x="514404" y="28594"/>
        <a:ext cx="2262336" cy="1357401"/>
      </dsp:txXfrm>
    </dsp:sp>
    <dsp:sp modelId="{EE47BF45-4009-4D19-AF5F-F5DF68E19ED2}">
      <dsp:nvSpPr>
        <dsp:cNvPr id="0" name=""/>
        <dsp:cNvSpPr/>
      </dsp:nvSpPr>
      <dsp:spPr>
        <a:xfrm>
          <a:off x="2983631" y="645"/>
          <a:ext cx="2262336" cy="135740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PARYBY</a:t>
          </a:r>
          <a:endParaRPr lang="cs-CZ" sz="2600" kern="1200" dirty="0"/>
        </a:p>
      </dsp:txBody>
      <dsp:txXfrm>
        <a:off x="2983631" y="645"/>
        <a:ext cx="2262336" cy="1357401"/>
      </dsp:txXfrm>
    </dsp:sp>
    <dsp:sp modelId="{6B27E4F3-46D7-4F55-947A-60BCFF699EEE}">
      <dsp:nvSpPr>
        <dsp:cNvPr id="0" name=""/>
        <dsp:cNvSpPr/>
      </dsp:nvSpPr>
      <dsp:spPr>
        <a:xfrm>
          <a:off x="5472201" y="645"/>
          <a:ext cx="2262336" cy="135740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RYBY</a:t>
          </a:r>
          <a:endParaRPr lang="cs-CZ" sz="2600" kern="1200" dirty="0"/>
        </a:p>
      </dsp:txBody>
      <dsp:txXfrm>
        <a:off x="5472201" y="645"/>
        <a:ext cx="2262336" cy="1357401"/>
      </dsp:txXfrm>
    </dsp:sp>
    <dsp:sp modelId="{3DDF1D96-EE32-4ECE-AF2B-885DDD0304F6}">
      <dsp:nvSpPr>
        <dsp:cNvPr id="0" name=""/>
        <dsp:cNvSpPr/>
      </dsp:nvSpPr>
      <dsp:spPr>
        <a:xfrm>
          <a:off x="495061" y="1584280"/>
          <a:ext cx="2262336" cy="135740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OBOJŽIVELNÍCI</a:t>
          </a:r>
          <a:endParaRPr lang="cs-CZ" sz="2600" kern="1200" dirty="0"/>
        </a:p>
      </dsp:txBody>
      <dsp:txXfrm>
        <a:off x="495061" y="1584280"/>
        <a:ext cx="2262336" cy="1357401"/>
      </dsp:txXfrm>
    </dsp:sp>
    <dsp:sp modelId="{28439ECD-254E-4624-B369-F3DA9E1F5D98}">
      <dsp:nvSpPr>
        <dsp:cNvPr id="0" name=""/>
        <dsp:cNvSpPr/>
      </dsp:nvSpPr>
      <dsp:spPr>
        <a:xfrm>
          <a:off x="2983631" y="1584280"/>
          <a:ext cx="2262336" cy="135740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PLAZI</a:t>
          </a:r>
          <a:endParaRPr lang="cs-CZ" sz="2600" kern="1200" dirty="0"/>
        </a:p>
      </dsp:txBody>
      <dsp:txXfrm>
        <a:off x="2983631" y="1584280"/>
        <a:ext cx="2262336" cy="1357401"/>
      </dsp:txXfrm>
    </dsp:sp>
    <dsp:sp modelId="{BC79D11C-9994-4D43-87AF-DA6C9C8FAFF3}">
      <dsp:nvSpPr>
        <dsp:cNvPr id="0" name=""/>
        <dsp:cNvSpPr/>
      </dsp:nvSpPr>
      <dsp:spPr>
        <a:xfrm>
          <a:off x="5472201" y="1584280"/>
          <a:ext cx="2262336" cy="13574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PTÁCI</a:t>
          </a:r>
          <a:endParaRPr lang="cs-CZ" sz="2600" kern="1200" dirty="0"/>
        </a:p>
      </dsp:txBody>
      <dsp:txXfrm>
        <a:off x="5472201" y="1584280"/>
        <a:ext cx="2262336" cy="1357401"/>
      </dsp:txXfrm>
    </dsp:sp>
    <dsp:sp modelId="{BCEF2E6A-A2C0-4B2B-97AF-229D8F2EB683}">
      <dsp:nvSpPr>
        <dsp:cNvPr id="0" name=""/>
        <dsp:cNvSpPr/>
      </dsp:nvSpPr>
      <dsp:spPr>
        <a:xfrm>
          <a:off x="2983631" y="3167916"/>
          <a:ext cx="2262336" cy="135740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SAVCI</a:t>
          </a:r>
          <a:endParaRPr lang="cs-CZ" sz="2600" kern="1200" dirty="0"/>
        </a:p>
      </dsp:txBody>
      <dsp:txXfrm>
        <a:off x="2983631" y="3167916"/>
        <a:ext cx="2262336" cy="13574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3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3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3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34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52                                     Sada:  </a:t>
            </a:r>
            <a:r>
              <a:rPr lang="cs-CZ" sz="2000" dirty="0" err="1" smtClean="0">
                <a:cs typeface="Times New Roman" pitchFamily="18" charset="0"/>
              </a:rPr>
              <a:t>Př</a:t>
            </a:r>
            <a:r>
              <a:rPr lang="cs-CZ" sz="2000" dirty="0" smtClean="0">
                <a:cs typeface="Times New Roman" pitchFamily="18" charset="0"/>
              </a:rPr>
              <a:t> 7/36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přírodopis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>
                <a:cs typeface="Times New Roman" pitchFamily="18" charset="0"/>
              </a:rPr>
              <a:t>7</a:t>
            </a:r>
            <a:r>
              <a:rPr lang="cs-CZ" sz="2000" dirty="0" smtClean="0">
                <a:cs typeface="Times New Roman" pitchFamily="18" charset="0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dirty="0" smtClean="0">
                <a:cs typeface="Times New Roman" pitchFamily="18" charset="0"/>
              </a:rPr>
              <a:t>Mgr. Petr Střížek</a:t>
            </a:r>
            <a:r>
              <a:rPr lang="cs-CZ" sz="20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49186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2132856"/>
            <a:ext cx="5603330" cy="136815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7159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886200"/>
            <a:ext cx="8280920" cy="227910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s-CZ" dirty="0" smtClean="0"/>
              <a:t>Klíčová slova: srdce, struna hřbetní, ocas, pláštěnci, obratlovci, bezlebeční ….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Anotace: pomocí otázek ověřování znalostí z kmene strunatců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kmen: STRUNATCI </a:t>
            </a:r>
            <a:r>
              <a:rPr lang="cs-CZ" smtClean="0"/>
              <a:t>- test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pPr algn="ctr"/>
            <a:r>
              <a:rPr lang="cs-CZ" dirty="0" smtClean="0"/>
              <a:t>1. Napiš znaky strunatců.</a:t>
            </a:r>
            <a:endParaRPr lang="cs-CZ" dirty="0"/>
          </a:p>
        </p:txBody>
      </p:sp>
      <p:pic>
        <p:nvPicPr>
          <p:cNvPr id="4" name="Zástupný symbol pro obsah 3" descr="P108061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t="19048" b="38461"/>
          <a:stretch>
            <a:fillRect/>
          </a:stretch>
        </p:blipFill>
        <p:spPr>
          <a:xfrm>
            <a:off x="755576" y="1988840"/>
            <a:ext cx="7632848" cy="2880320"/>
          </a:xfrm>
        </p:spPr>
      </p:pic>
      <p:sp>
        <p:nvSpPr>
          <p:cNvPr id="6" name="Šipka doprava 5"/>
          <p:cNvSpPr/>
          <p:nvPr/>
        </p:nvSpPr>
        <p:spPr>
          <a:xfrm rot="3380719">
            <a:off x="920978" y="1834494"/>
            <a:ext cx="1684758" cy="607679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?????</a:t>
            </a:r>
            <a:endParaRPr lang="cs-CZ" dirty="0"/>
          </a:p>
        </p:txBody>
      </p:sp>
      <p:sp>
        <p:nvSpPr>
          <p:cNvPr id="12" name="Šipka doprava 11"/>
          <p:cNvSpPr/>
          <p:nvPr/>
        </p:nvSpPr>
        <p:spPr>
          <a:xfrm rot="18941377">
            <a:off x="925119" y="4467481"/>
            <a:ext cx="1769261" cy="587332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????</a:t>
            </a:r>
            <a:endParaRPr lang="cs-CZ" dirty="0"/>
          </a:p>
        </p:txBody>
      </p:sp>
      <p:sp>
        <p:nvSpPr>
          <p:cNvPr id="13" name="Šipka nahoru 12"/>
          <p:cNvSpPr/>
          <p:nvPr/>
        </p:nvSpPr>
        <p:spPr>
          <a:xfrm>
            <a:off x="3203848" y="4293096"/>
            <a:ext cx="1080120" cy="1008112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???</a:t>
            </a:r>
            <a:endParaRPr lang="cs-CZ" dirty="0"/>
          </a:p>
        </p:txBody>
      </p:sp>
      <p:sp>
        <p:nvSpPr>
          <p:cNvPr id="14" name="Šipka doleva 13"/>
          <p:cNvSpPr/>
          <p:nvPr/>
        </p:nvSpPr>
        <p:spPr>
          <a:xfrm rot="19880585">
            <a:off x="5743126" y="1867741"/>
            <a:ext cx="2122144" cy="879833"/>
          </a:xfrm>
          <a:prstGeom prst="leftArrow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?????</a:t>
            </a:r>
            <a:endParaRPr lang="cs-CZ" dirty="0">
              <a:ln w="12700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5" name="Šipka nahoru 14"/>
          <p:cNvSpPr/>
          <p:nvPr/>
        </p:nvSpPr>
        <p:spPr>
          <a:xfrm>
            <a:off x="7596336" y="3789040"/>
            <a:ext cx="1008112" cy="1440160"/>
          </a:xfrm>
          <a:prstGeom prst="up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???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812360" y="587727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2. Napiš tři podkmeny strunatců.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"/>
          </p:nvPr>
        </p:nvGraphicFramePr>
        <p:xfrm>
          <a:off x="971600" y="1988840"/>
          <a:ext cx="7211144" cy="3742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cs-CZ" dirty="0" smtClean="0"/>
              <a:t>3. Vyjmenuj sedm tříd obratlovců.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74642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dirty="0" smtClean="0"/>
              <a:t>4. DOPLŇ CHYBĚJÍCÍ SLOVA.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Struna hřbetní je u obratlovců nahrazena _ _ _ _ _ _,  která je tvořena _ _ _ _ _ _ _.</a:t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pPr algn="ctr"/>
            <a:r>
              <a:rPr lang="cs-CZ" dirty="0" smtClean="0"/>
              <a:t>1. Napiš znaky strunatců.</a:t>
            </a:r>
            <a:endParaRPr lang="cs-CZ" dirty="0"/>
          </a:p>
        </p:txBody>
      </p:sp>
      <p:pic>
        <p:nvPicPr>
          <p:cNvPr id="4" name="Zástupný symbol pro obsah 3" descr="P108061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t="19048" b="38461"/>
          <a:stretch>
            <a:fillRect/>
          </a:stretch>
        </p:blipFill>
        <p:spPr>
          <a:xfrm>
            <a:off x="755576" y="1988840"/>
            <a:ext cx="7632848" cy="2880320"/>
          </a:xfrm>
        </p:spPr>
      </p:pic>
      <p:sp>
        <p:nvSpPr>
          <p:cNvPr id="6" name="Šipka doprava 5"/>
          <p:cNvSpPr/>
          <p:nvPr/>
        </p:nvSpPr>
        <p:spPr>
          <a:xfrm rot="3380719">
            <a:off x="920978" y="1834494"/>
            <a:ext cx="1684758" cy="607679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Struna hřbetní</a:t>
            </a:r>
            <a:endParaRPr lang="cs-CZ" dirty="0"/>
          </a:p>
        </p:txBody>
      </p:sp>
      <p:sp>
        <p:nvSpPr>
          <p:cNvPr id="12" name="Šipka doprava 11"/>
          <p:cNvSpPr/>
          <p:nvPr/>
        </p:nvSpPr>
        <p:spPr>
          <a:xfrm rot="18941377">
            <a:off x="966726" y="4450539"/>
            <a:ext cx="1851834" cy="909249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Uzavřená cévní soustava</a:t>
            </a:r>
            <a:endParaRPr lang="cs-CZ" dirty="0"/>
          </a:p>
        </p:txBody>
      </p:sp>
      <p:sp>
        <p:nvSpPr>
          <p:cNvPr id="13" name="Šipka nahoru 12"/>
          <p:cNvSpPr/>
          <p:nvPr/>
        </p:nvSpPr>
        <p:spPr>
          <a:xfrm>
            <a:off x="2699792" y="4437112"/>
            <a:ext cx="2016224" cy="1728192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Srdce na břišní straně těla</a:t>
            </a:r>
            <a:endParaRPr lang="cs-CZ" dirty="0"/>
          </a:p>
        </p:txBody>
      </p:sp>
      <p:sp>
        <p:nvSpPr>
          <p:cNvPr id="14" name="Šipka doleva 13"/>
          <p:cNvSpPr/>
          <p:nvPr/>
        </p:nvSpPr>
        <p:spPr>
          <a:xfrm rot="19880585">
            <a:off x="5691327" y="1664948"/>
            <a:ext cx="2225741" cy="1069396"/>
          </a:xfrm>
          <a:prstGeom prst="leftArrow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Trubicovitá nervová soustava</a:t>
            </a:r>
            <a:endParaRPr lang="cs-CZ" dirty="0">
              <a:ln w="12700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5" name="Šipka nahoru 14"/>
          <p:cNvSpPr/>
          <p:nvPr/>
        </p:nvSpPr>
        <p:spPr>
          <a:xfrm>
            <a:off x="7308304" y="3789040"/>
            <a:ext cx="1296144" cy="1440160"/>
          </a:xfrm>
          <a:prstGeom prst="up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ocas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812360" y="587727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2. Napiš tři podkmeny strunatců.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"/>
          </p:nvPr>
        </p:nvGraphicFramePr>
        <p:xfrm>
          <a:off x="971600" y="1988840"/>
          <a:ext cx="7211144" cy="3742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384395B-53B6-4934-B177-CFB2ED4AAD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graphicEl>
                                              <a:dgm id="{5384395B-53B6-4934-B177-CFB2ED4AAD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graphicEl>
                                              <a:dgm id="{5384395B-53B6-4934-B177-CFB2ED4AAD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ECE7E8C-9CCA-4200-8FF0-378E923047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graphicEl>
                                              <a:dgm id="{AECE7E8C-9CCA-4200-8FF0-378E923047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graphicEl>
                                              <a:dgm id="{AECE7E8C-9CCA-4200-8FF0-378E923047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789B4E6-721B-4346-8E06-9F03FF1731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graphicEl>
                                              <a:dgm id="{6789B4E6-721B-4346-8E06-9F03FF1731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graphicEl>
                                              <a:dgm id="{6789B4E6-721B-4346-8E06-9F03FF1731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cs-CZ" dirty="0" smtClean="0"/>
              <a:t>3. Vyjmenuj sedm tříd obratlovců.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6CAE6B-19E8-44B9-97A4-AD758A7F06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B16CAE6B-19E8-44B9-97A4-AD758A7F06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B16CAE6B-19E8-44B9-97A4-AD758A7F06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47BF45-4009-4D19-AF5F-F5DF68E19E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EE47BF45-4009-4D19-AF5F-F5DF68E19E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EE47BF45-4009-4D19-AF5F-F5DF68E19E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B27E4F3-46D7-4F55-947A-60BCFF699E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6B27E4F3-46D7-4F55-947A-60BCFF699E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6B27E4F3-46D7-4F55-947A-60BCFF699E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DF1D96-EE32-4ECE-AF2B-885DDD0304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3DDF1D96-EE32-4ECE-AF2B-885DDD0304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3DDF1D96-EE32-4ECE-AF2B-885DDD0304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8439ECD-254E-4624-B369-F3DA9E1F5D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28439ECD-254E-4624-B369-F3DA9E1F5D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28439ECD-254E-4624-B369-F3DA9E1F5D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C79D11C-9994-4D43-87AF-DA6C9C8FAF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BC79D11C-9994-4D43-87AF-DA6C9C8FAF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BC79D11C-9994-4D43-87AF-DA6C9C8FAF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CEF2E6A-A2C0-4B2B-97AF-229D8F2EB6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BCEF2E6A-A2C0-4B2B-97AF-229D8F2EB6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BCEF2E6A-A2C0-4B2B-97AF-229D8F2EB6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74642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dirty="0" smtClean="0"/>
              <a:t>4. DOPLŇ CHYBĚJÍCÍ SLOVA.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Struna hřbetní je u obratlovců nahrazena </a:t>
            </a:r>
            <a:r>
              <a:rPr lang="cs-CZ" dirty="0" smtClean="0">
                <a:solidFill>
                  <a:srgbClr val="FF0000"/>
                </a:solidFill>
              </a:rPr>
              <a:t>P Á T E Ř Í</a:t>
            </a:r>
            <a:r>
              <a:rPr lang="cs-CZ" dirty="0" smtClean="0"/>
              <a:t>, která je tvořena </a:t>
            </a:r>
            <a:r>
              <a:rPr lang="cs-CZ" dirty="0" smtClean="0">
                <a:solidFill>
                  <a:srgbClr val="FF0000"/>
                </a:solidFill>
              </a:rPr>
              <a:t>O B R A T L I</a:t>
            </a:r>
            <a:r>
              <a:rPr lang="cs-CZ" dirty="0" smtClean="0"/>
              <a:t>. </a:t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není-li uvedeno jinak, vlastní </a:t>
            </a:r>
            <a:r>
              <a:rPr lang="cs-CZ" smtClean="0"/>
              <a:t>práce autora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145</Words>
  <Application>Microsoft Office PowerPoint</Application>
  <PresentationFormat>Předvádění na obrazovce (4:3)</PresentationFormat>
  <Paragraphs>65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kmen: STRUNATCI - test</vt:lpstr>
      <vt:lpstr>1. Napiš znaky strunatců.</vt:lpstr>
      <vt:lpstr>2. Napiš tři podkmeny strunatců.</vt:lpstr>
      <vt:lpstr>3. Vyjmenuj sedm tříd obratlovců.</vt:lpstr>
      <vt:lpstr>4. DOPLŇ CHYBĚJÍCÍ SLOVA.  Struna hřbetní je u obratlovců nahrazena _ _ _ _ _ _,  která je tvořena _ _ _ _ _ _ _. </vt:lpstr>
      <vt:lpstr>1. Napiš znaky strunatců.</vt:lpstr>
      <vt:lpstr>2. Napiš tři podkmeny strunatců.</vt:lpstr>
      <vt:lpstr>3. Vyjmenuj sedm tříd obratlovců.</vt:lpstr>
      <vt:lpstr>4. DOPLŇ CHYBĚJÍCÍ SLOVA.  Struna hřbetní je u obratlovců nahrazena P Á T E Ř Í, která je tvořena O B R A T L I.  </vt:lpstr>
      <vt:lpstr>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kmen: STRUNATCI</dc:title>
  <dc:creator>Jana Střížková</dc:creator>
  <cp:lastModifiedBy>Jana Střížková</cp:lastModifiedBy>
  <cp:revision>8</cp:revision>
  <dcterms:modified xsi:type="dcterms:W3CDTF">2013-06-22T20:12:02Z</dcterms:modified>
</cp:coreProperties>
</file>