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59" r:id="rId2"/>
    <p:sldId id="258" r:id="rId3"/>
    <p:sldId id="256" r:id="rId4"/>
    <p:sldId id="257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52931" autoAdjust="0"/>
  </p:normalViewPr>
  <p:slideViewPr>
    <p:cSldViewPr>
      <p:cViewPr varScale="1">
        <p:scale>
          <a:sx n="37" d="100"/>
          <a:sy n="37" d="100"/>
        </p:scale>
        <p:origin x="-23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3A52BF-19AF-4422-9990-220B613355BB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8D8506-7EC7-46C5-A0E6-E737AAA382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65677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 interaktivní tabuli slovesa – děti učiteli zapisují osobu, číslo a čas.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8D8506-7EC7-46C5-A0E6-E737AAA3825D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0484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Děti</a:t>
            </a:r>
            <a:r>
              <a:rPr lang="cs-CZ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chodí k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IT a odkrývají slovesa – říkají, zda jde o tvar jednoduchý nebo složený a jaký čas sloveso vyjadřuje.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8D8506-7EC7-46C5-A0E6-E737AAA3825D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5993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Děti diskutují o promítnutém obrázku a o ochraně přírody. Potom dopisují k obrázku louky a potoka slovesa.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8D8506-7EC7-46C5-A0E6-E737AAA3825D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67390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png"/><Relationship Id="rId9" Type="http://schemas.openxmlformats.org/officeDocument/2006/relationships/image" Target="../media/image10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?CTT=97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412" y="529305"/>
            <a:ext cx="8064896" cy="1171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7557664"/>
              </p:ext>
            </p:extLst>
          </p:nvPr>
        </p:nvGraphicFramePr>
        <p:xfrm>
          <a:off x="559412" y="2204864"/>
          <a:ext cx="8534400" cy="518160"/>
        </p:xfrm>
        <a:graphic>
          <a:graphicData uri="http://schemas.openxmlformats.org/drawingml/2006/table">
            <a:tbl>
              <a:tblPr/>
              <a:tblGrid>
                <a:gridCol w="8534400"/>
              </a:tblGrid>
              <a:tr h="0">
                <a:tc>
                  <a:txBody>
                    <a:bodyPr/>
                    <a:lstStyle/>
                    <a:p>
                      <a:r>
                        <a:rPr lang="cs-CZ" sz="2800" b="1" dirty="0">
                          <a:solidFill>
                            <a:srgbClr val="000096"/>
                          </a:solidFill>
                          <a:effectLst/>
                          <a:latin typeface="Times New Roman"/>
                        </a:rPr>
                        <a:t>Základní škola a Mateřská škola Libáň, okres Jičín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138"/>
              </p:ext>
            </p:extLst>
          </p:nvPr>
        </p:nvGraphicFramePr>
        <p:xfrm>
          <a:off x="2816712" y="3140968"/>
          <a:ext cx="3550295" cy="518160"/>
        </p:xfrm>
        <a:graphic>
          <a:graphicData uri="http://schemas.openxmlformats.org/drawingml/2006/table">
            <a:tbl>
              <a:tblPr/>
              <a:tblGrid>
                <a:gridCol w="3550295"/>
              </a:tblGrid>
              <a:tr h="0">
                <a:tc>
                  <a:txBody>
                    <a:bodyPr/>
                    <a:lstStyle/>
                    <a:p>
                      <a:r>
                        <a:rPr lang="cs-CZ" sz="2800" b="1" dirty="0">
                          <a:solidFill>
                            <a:srgbClr val="000096"/>
                          </a:solidFill>
                          <a:effectLst/>
                          <a:latin typeface="Times New Roman"/>
                        </a:rPr>
                        <a:t>Moderní škola 2010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7592716"/>
              </p:ext>
            </p:extLst>
          </p:nvPr>
        </p:nvGraphicFramePr>
        <p:xfrm>
          <a:off x="848576" y="4869160"/>
          <a:ext cx="7775732" cy="487680"/>
        </p:xfrm>
        <a:graphic>
          <a:graphicData uri="http://schemas.openxmlformats.org/drawingml/2006/table">
            <a:tbl>
              <a:tblPr/>
              <a:tblGrid>
                <a:gridCol w="7775732"/>
              </a:tblGrid>
              <a:tr h="0">
                <a:tc>
                  <a:txBody>
                    <a:bodyPr/>
                    <a:lstStyle/>
                    <a:p>
                      <a:r>
                        <a:rPr lang="cs-CZ" sz="2600" b="1" dirty="0" smtClean="0">
                          <a:solidFill>
                            <a:srgbClr val="000096"/>
                          </a:solidFill>
                          <a:effectLst/>
                          <a:latin typeface="Times New Roman"/>
                        </a:rPr>
                        <a:t>VY_32_INOVACE_E06/57 </a:t>
                      </a:r>
                      <a:r>
                        <a:rPr lang="cs-CZ" sz="2600" b="1" dirty="0">
                          <a:solidFill>
                            <a:srgbClr val="000096"/>
                          </a:solidFill>
                          <a:effectLst/>
                          <a:latin typeface="Times New Roman"/>
                        </a:rPr>
                        <a:t>- Slovesa </a:t>
                      </a:r>
                      <a:r>
                        <a:rPr lang="cs-CZ" sz="2600" b="1" dirty="0" smtClean="0">
                          <a:solidFill>
                            <a:srgbClr val="000096"/>
                          </a:solidFill>
                          <a:effectLst/>
                          <a:latin typeface="Times New Roman"/>
                        </a:rPr>
                        <a:t>– budoucí</a:t>
                      </a:r>
                      <a:r>
                        <a:rPr lang="cs-CZ" sz="2600" b="1" baseline="0" dirty="0" smtClean="0">
                          <a:solidFill>
                            <a:srgbClr val="000096"/>
                          </a:solidFill>
                          <a:effectLst/>
                          <a:latin typeface="Times New Roman"/>
                        </a:rPr>
                        <a:t> čas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174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3082854"/>
              </p:ext>
            </p:extLst>
          </p:nvPr>
        </p:nvGraphicFramePr>
        <p:xfrm>
          <a:off x="514756" y="255178"/>
          <a:ext cx="8229600" cy="6309320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630932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cs-CZ" sz="4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my zastavíme - </a:t>
                      </a:r>
                      <a:endParaRPr lang="cs-CZ" sz="4000" dirty="0"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cs-CZ" sz="4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oni zastaví -</a:t>
                      </a:r>
                      <a:endParaRPr lang="cs-CZ" sz="4000" dirty="0"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cs-CZ" sz="4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on bude číst -</a:t>
                      </a:r>
                      <a:endParaRPr lang="cs-CZ" sz="4000" dirty="0"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cs-CZ" sz="4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já seběhnu -</a:t>
                      </a:r>
                      <a:endParaRPr lang="cs-CZ" sz="4000" dirty="0"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cs-CZ" sz="4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ty ukážeš -</a:t>
                      </a:r>
                      <a:endParaRPr lang="cs-CZ" sz="4000" dirty="0"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cs-CZ" sz="4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vy budete čekat -</a:t>
                      </a:r>
                      <a:endParaRPr lang="cs-CZ" sz="4000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2007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548680"/>
            <a:ext cx="280831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pracuješ</a:t>
            </a:r>
            <a:endParaRPr lang="cs-CZ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0" y="1628800"/>
            <a:ext cx="158209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připravím</a:t>
            </a:r>
            <a:endParaRPr lang="cs-CZ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03848" y="1052736"/>
            <a:ext cx="280831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</a:t>
            </a:r>
            <a:r>
              <a:rPr lang="cs-CZ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ozplyne se</a:t>
            </a:r>
            <a:endParaRPr lang="cs-CZ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436096" y="1628800"/>
            <a:ext cx="280831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fouká</a:t>
            </a:r>
            <a:endParaRPr lang="cs-CZ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419872" y="3645024"/>
            <a:ext cx="280831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házíme</a:t>
            </a:r>
            <a:endParaRPr lang="cs-CZ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339752" y="4005064"/>
            <a:ext cx="18002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spolykáte</a:t>
            </a:r>
            <a:endParaRPr lang="cs-CZ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436096" y="3501008"/>
            <a:ext cx="280831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chodil</a:t>
            </a:r>
            <a:endParaRPr lang="cs-CZ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940152" y="548680"/>
            <a:ext cx="280831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odnesou</a:t>
            </a:r>
            <a:endParaRPr lang="cs-CZ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419872" y="4797152"/>
            <a:ext cx="280831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čtu</a:t>
            </a:r>
            <a:endParaRPr lang="cs-CZ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519772" y="5765194"/>
            <a:ext cx="2232248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vz</a:t>
            </a:r>
            <a:r>
              <a:rPr lang="cs-CZ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ali jsme</a:t>
            </a:r>
            <a:endParaRPr lang="cs-CZ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652120" y="4797152"/>
            <a:ext cx="280831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přiletí</a:t>
            </a:r>
            <a:endParaRPr lang="cs-CZ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355976" y="5733256"/>
            <a:ext cx="280831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maluješ</a:t>
            </a:r>
            <a:endParaRPr lang="cs-CZ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0" y="5805264"/>
            <a:ext cx="280831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zvedám</a:t>
            </a:r>
            <a:endParaRPr lang="cs-CZ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335688" y="5805264"/>
            <a:ext cx="280831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sbíráme</a:t>
            </a:r>
            <a:endParaRPr lang="cs-CZ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11560" y="2636912"/>
            <a:ext cx="1872208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prosíte</a:t>
            </a:r>
            <a:endParaRPr lang="cs-CZ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23528" y="4221088"/>
            <a:ext cx="169269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sázím</a:t>
            </a:r>
            <a:endParaRPr lang="cs-CZ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948264" y="2492896"/>
            <a:ext cx="18002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kreslí</a:t>
            </a:r>
            <a:endParaRPr lang="cs-CZ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2123728" y="1628800"/>
            <a:ext cx="280831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sestaví</a:t>
            </a:r>
            <a:endParaRPr lang="cs-CZ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2483768" y="2852936"/>
            <a:ext cx="280831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</a:t>
            </a:r>
            <a:r>
              <a:rPr lang="cs-CZ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álíme se</a:t>
            </a:r>
            <a:endParaRPr lang="cs-CZ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7236296" y="4221088"/>
            <a:ext cx="122413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spadli</a:t>
            </a:r>
            <a:endParaRPr lang="cs-CZ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C:\Documents and Settings\petr01\Local Settings\Temporary Internet Files\Content.IE5\XH2LZFT6\MC90028748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188640"/>
            <a:ext cx="1584176" cy="1823482"/>
          </a:xfrm>
          <a:prstGeom prst="rect">
            <a:avLst/>
          </a:prstGeom>
          <a:noFill/>
        </p:spPr>
      </p:pic>
      <p:pic>
        <p:nvPicPr>
          <p:cNvPr id="1028" name="Picture 4" descr="C:\Documents and Settings\petr01\Local Settings\Temporary Internet Files\Content.IE5\J6KT16RP\MC90043762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9064" y="23436"/>
            <a:ext cx="2484784" cy="2113366"/>
          </a:xfrm>
          <a:prstGeom prst="rect">
            <a:avLst/>
          </a:prstGeom>
          <a:noFill/>
        </p:spPr>
      </p:pic>
      <p:pic>
        <p:nvPicPr>
          <p:cNvPr id="1029" name="Picture 5" descr="C:\Documents and Settings\petr01\Local Settings\Temporary Internet Files\Content.IE5\LSZEWAZN\MC90043456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162104">
            <a:off x="160688" y="3210210"/>
            <a:ext cx="1765576" cy="1709196"/>
          </a:xfrm>
          <a:prstGeom prst="rect">
            <a:avLst/>
          </a:prstGeom>
          <a:noFill/>
        </p:spPr>
      </p:pic>
      <p:pic>
        <p:nvPicPr>
          <p:cNvPr id="1030" name="Picture 6" descr="C:\Documents and Settings\petr01\Local Settings\Temporary Internet Files\Content.IE5\XH2LZFT6\MC90034485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272" y="3356992"/>
            <a:ext cx="1723644" cy="1833372"/>
          </a:xfrm>
          <a:prstGeom prst="rect">
            <a:avLst/>
          </a:prstGeom>
          <a:noFill/>
        </p:spPr>
      </p:pic>
      <p:pic>
        <p:nvPicPr>
          <p:cNvPr id="29" name="Picture 2" descr="C:\Documents and Settings\petr01\Local Settings\Temporary Internet Files\Content.IE5\XH2LZFT6\MC90028748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988840"/>
            <a:ext cx="1365001" cy="1571198"/>
          </a:xfrm>
          <a:prstGeom prst="rect">
            <a:avLst/>
          </a:prstGeom>
          <a:noFill/>
        </p:spPr>
      </p:pic>
      <p:pic>
        <p:nvPicPr>
          <p:cNvPr id="30" name="Picture 2" descr="C:\Documents and Settings\petr01\Local Settings\Temporary Internet Files\Content.IE5\XH2LZFT6\MC90028748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2204864"/>
            <a:ext cx="1365001" cy="1571198"/>
          </a:xfrm>
          <a:prstGeom prst="rect">
            <a:avLst/>
          </a:prstGeom>
          <a:noFill/>
        </p:spPr>
      </p:pic>
      <p:pic>
        <p:nvPicPr>
          <p:cNvPr id="31" name="Picture 2" descr="C:\Documents and Settings\petr01\Local Settings\Temporary Internet Files\Content.IE5\XH2LZFT6\MC90028748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5286802"/>
            <a:ext cx="1365001" cy="1571198"/>
          </a:xfrm>
          <a:prstGeom prst="rect">
            <a:avLst/>
          </a:prstGeom>
          <a:noFill/>
        </p:spPr>
      </p:pic>
      <p:pic>
        <p:nvPicPr>
          <p:cNvPr id="32" name="Picture 2" descr="C:\Documents and Settings\petr01\Local Settings\Temporary Internet Files\Content.IE5\XH2LZFT6\MC90028748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3566516"/>
            <a:ext cx="1944216" cy="2020112"/>
          </a:xfrm>
          <a:prstGeom prst="rect">
            <a:avLst/>
          </a:prstGeom>
          <a:noFill/>
        </p:spPr>
      </p:pic>
      <p:pic>
        <p:nvPicPr>
          <p:cNvPr id="33" name="Picture 6" descr="C:\Documents and Settings\petr01\Local Settings\Temporary Internet Files\Content.IE5\XH2LZFT6\MC90034485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3933056"/>
            <a:ext cx="1723644" cy="1833372"/>
          </a:xfrm>
          <a:prstGeom prst="rect">
            <a:avLst/>
          </a:prstGeom>
          <a:noFill/>
        </p:spPr>
      </p:pic>
      <p:pic>
        <p:nvPicPr>
          <p:cNvPr id="34" name="Picture 6" descr="C:\Documents and Settings\petr01\Local Settings\Temporary Internet Files\Content.IE5\XH2LZFT6\MC90034485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3000" y="5024628"/>
            <a:ext cx="2340768" cy="1833372"/>
          </a:xfrm>
          <a:prstGeom prst="rect">
            <a:avLst/>
          </a:prstGeom>
          <a:noFill/>
        </p:spPr>
      </p:pic>
      <p:pic>
        <p:nvPicPr>
          <p:cNvPr id="35" name="Picture 6" descr="C:\Documents and Settings\petr01\Local Settings\Temporary Internet Files\Content.IE5\XH2LZFT6\MC90034485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2060848"/>
            <a:ext cx="2520280" cy="1833372"/>
          </a:xfrm>
          <a:prstGeom prst="rect">
            <a:avLst/>
          </a:prstGeom>
          <a:noFill/>
        </p:spPr>
      </p:pic>
      <p:pic>
        <p:nvPicPr>
          <p:cNvPr id="37" name="Picture 3" descr="C:\Documents and Settings\petr01\Local Settings\Temporary Internet Files\Content.IE5\XH2LZFT6\MC90043445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10356" y="282367"/>
            <a:ext cx="1944216" cy="1639904"/>
          </a:xfrm>
          <a:prstGeom prst="rect">
            <a:avLst/>
          </a:prstGeom>
          <a:noFill/>
        </p:spPr>
      </p:pic>
      <p:pic>
        <p:nvPicPr>
          <p:cNvPr id="38" name="Picture 3" descr="C:\Documents and Settings\petr01\Local Settings\Temporary Internet Files\Content.IE5\XH2LZFT6\MC90043445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56013" y="5011874"/>
            <a:ext cx="1926902" cy="1718421"/>
          </a:xfrm>
          <a:prstGeom prst="rect">
            <a:avLst/>
          </a:prstGeom>
          <a:noFill/>
        </p:spPr>
      </p:pic>
      <p:pic>
        <p:nvPicPr>
          <p:cNvPr id="1031" name="Picture 7" descr="C:\Documents and Settings\petr01\Local Settings\Temporary Internet Files\Content.IE5\479DBP02\MC900437663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128" y="2924944"/>
            <a:ext cx="1758950" cy="1816100"/>
          </a:xfrm>
          <a:prstGeom prst="rect">
            <a:avLst/>
          </a:prstGeom>
          <a:noFill/>
        </p:spPr>
      </p:pic>
      <p:pic>
        <p:nvPicPr>
          <p:cNvPr id="40" name="Picture 7" descr="C:\Documents and Settings\petr01\Local Settings\Temporary Internet Files\Content.IE5\479DBP02\MC900437663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6056" y="5041900"/>
            <a:ext cx="1758950" cy="1816100"/>
          </a:xfrm>
          <a:prstGeom prst="rect">
            <a:avLst/>
          </a:prstGeom>
          <a:noFill/>
        </p:spPr>
      </p:pic>
      <p:pic>
        <p:nvPicPr>
          <p:cNvPr id="41" name="Picture 7" descr="C:\Documents and Settings\petr01\Local Settings\Temporary Internet Files\Content.IE5\479DBP02\MC900437663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375973">
            <a:off x="5529548" y="1080790"/>
            <a:ext cx="1758950" cy="1816100"/>
          </a:xfrm>
          <a:prstGeom prst="rect">
            <a:avLst/>
          </a:prstGeom>
          <a:noFill/>
        </p:spPr>
      </p:pic>
      <p:pic>
        <p:nvPicPr>
          <p:cNvPr id="1033" name="Picture 9" descr="C:\Documents and Settings\petr01\Local Settings\Temporary Internet Files\Content.IE5\6K4CLH2F\MC900234511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4350" y="1217785"/>
            <a:ext cx="1728192" cy="1298663"/>
          </a:xfrm>
          <a:prstGeom prst="rect">
            <a:avLst/>
          </a:prstGeom>
          <a:noFill/>
        </p:spPr>
      </p:pic>
      <p:pic>
        <p:nvPicPr>
          <p:cNvPr id="44" name="Picture 9" descr="C:\Documents and Settings\petr01\Local Settings\Temporary Internet Files\Content.IE5\6K4CLH2F\MC900234511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139952" y="3284984"/>
            <a:ext cx="1728192" cy="869133"/>
          </a:xfrm>
          <a:prstGeom prst="rect">
            <a:avLst/>
          </a:prstGeom>
          <a:noFill/>
        </p:spPr>
      </p:pic>
      <p:pic>
        <p:nvPicPr>
          <p:cNvPr id="45" name="Picture 9" descr="C:\Documents and Settings\petr01\Local Settings\Temporary Internet Files\Content.IE5\6K4CLH2F\MC900234511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546628">
            <a:off x="5991615" y="4031824"/>
            <a:ext cx="1728192" cy="1677190"/>
          </a:xfrm>
          <a:prstGeom prst="rect">
            <a:avLst/>
          </a:prstGeom>
          <a:noFill/>
        </p:spPr>
      </p:pic>
      <p:pic>
        <p:nvPicPr>
          <p:cNvPr id="47" name="Picture 5" descr="C:\Documents and Settings\petr01\Local Settings\Temporary Internet Files\Content.IE5\LSZEWAZN\MC90043456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262653">
            <a:off x="2619756" y="982768"/>
            <a:ext cx="1480799" cy="143351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5.18519E-6 C 0.01319 -0.00279 0.02622 -0.00533 0.03941 -0.00811 C 0.04722 -0.00973 0.0651 -0.00418 0.07569 -0.00209 C 0.10347 0.00369 0.13212 0.00555 0.15903 0.01619 C 0.16545 0.0243 0.17569 0.02545 0.18333 0.03217 C 0.18611 0.03448 0.18837 0.03772 0.19097 0.04027 C 0.19444 0.04374 0.20156 0.05045 0.20156 0.05045 C 0.20694 0.06156 0.21476 0.0743 0.22431 0.07869 C 0.22847 0.08471 0.23004 0.09212 0.23333 0.09883 C 0.23629 0.12962 0.23576 0.11874 0.23333 0.16758 C 0.23264 0.1817 0.22396 0.19328 0.21823 0.20393 C 0.19913 0.23911 0.17917 0.24883 0.14705 0.25439 C 0.12639 0.253 0.10556 0.25277 0.0849 0.25045 C 0.075 0.2493 0.07778 0.24698 0.07118 0.24235 C 0.06111 0.23541 0.0474 0.23379 0.03646 0.23217 C 0.02778 0.22499 0.01615 0.22221 0.00608 0.22013 C 0.00156 0.22152 -0.0033 0.22198 -0.00781 0.2243 C -0.01528 0.22823 -0.0224 0.23842 -0.02899 0.24443 C -0.02934 0.24652 -0.02969 0.2486 -0.03021 0.25045 C -0.03246 0.25601 -0.03628 0.26064 -0.03802 0.26666 C -0.04045 0.27638 -0.04201 0.2868 -0.0441 0.29698 C -0.04358 0.30925 -0.04427 0.33934 -0.04097 0.35763 C -0.03698 0.37962 -0.03993 0.36434 -0.03351 0.3817 C -0.03021 0.39004 -0.02899 0.39976 -0.02569 0.40809 C -0.01667 0.43124 0.00208 0.44721 0.01823 0.46064 C 0.02448 0.46596 0.02934 0.47152 0.03646 0.47476 C 0.05226 0.503 0.02778 0.46133 0.04844 0.48888 C 0.05243 0.4942 0.05486 0.50161 0.05903 0.50693 C 0.06441 0.52823 0.06649 0.51619 0.06372 0.54536 C 0.06337 0.54814 0.06337 0.55115 0.06215 0.55346 C 0.05573 0.56619 0.04219 0.58031 0.03177 0.58587 C 0.02726 0.58818 0.02257 0.58911 0.01823 0.59189 C 0.0066 0.59906 0.01267 0.60022 0.00156 0.60393 C -0.00833 0.60717 -0.01892 0.60832 -0.02899 0.60994 C -0.06319 0.60763 -0.09549 0.59906 -0.12882 0.58772 C -0.14149 0.57661 -0.15781 0.56851 -0.17274 0.5655 C -0.17431 0.56481 -0.17569 0.56411 -0.17726 0.56365 C -0.18021 0.56272 -0.18351 0.56272 -0.18628 0.56156 C -0.19496 0.55809 -0.20347 0.55254 -0.21215 0.54953 C -0.21806 0.54744 -0.22448 0.54652 -0.23021 0.54328 C -0.24479 0.53494 -0.25608 0.51874 -0.27118 0.5111 C -0.2783 0.49744 -0.26996 0.51087 -0.27882 0.503 C -0.2842 0.49814 -0.28594 0.49351 -0.29236 0.49096 C -0.29844 0.48541 -0.30104 0.47731 -0.30608 0.47059 C -0.31424 0.45971 -0.32344 0.45717 -0.33333 0.45045 C -0.33576 0.44883 -0.34392 0.4442 -0.34392 0.43842 " pathEditMode="relative" ptsTypes="fffffffffffffffffffffffffffffffffffffffffffffA">
                                      <p:cBhvr>
                                        <p:cTn id="2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83333E-6 3.7037E-7 C -0.00485 0.0044 -0.00954 0.00555 -0.0151 0.00787 C -0.02517 0.00718 -0.03541 0.0081 -0.04548 0.00602 C -0.05312 0.0044 -0.05954 -0.00232 -0.06666 -0.00625 C -0.08419 -0.01574 -0.09218 -0.02639 -0.10451 -0.04445 C -0.11319 -0.05718 -0.1118 -0.05232 -0.11979 -0.06667 C -0.13923 -0.10139 -0.14617 -0.15232 -0.15156 -0.19398 C -0.15312 -0.22593 -0.15676 -0.25718 -0.15902 -0.28889 C -0.16301 -0.34722 -0.16458 -0.43611 -0.20902 -0.47083 C -0.21979 -0.4794 -0.2302 -0.48218 -0.24235 -0.48495 C -0.25121 -0.49074 -0.25885 -0.4919 -0.26822 -0.49514 C -0.30659 -0.49074 -0.29635 -0.49329 -0.32117 -0.48102 C -0.33211 -0.46968 -0.34565 -0.46667 -0.35763 -0.45671 C -0.37291 -0.44421 -0.38697 -0.4287 -0.40312 -0.41829 C -0.40885 -0.40671 -0.40485 -0.41389 -0.41666 -0.39815 C -0.41996 -0.39375 -0.42135 -0.38681 -0.4243 -0.38195 C -0.42794 -0.37593 -0.43489 -0.36366 -0.43489 -0.36366 C -0.43697 -0.35 -0.43663 -0.35208 -0.44235 -0.34144 C -0.44617 -0.33426 -0.44878 -0.32292 -0.45156 -0.31528 C -0.45034 -0.26528 -0.4519 -0.24491 -0.43784 -0.20417 C -0.43472 -0.19514 -0.43263 -0.18264 -0.42725 -0.17593 C -0.4236 -0.11134 -0.40277 -0.02894 -0.43038 0.02407 C -0.43211 0.03194 -0.43211 0.03866 -0.43645 0.04444 C -0.44027 0.06134 -0.45694 0.08241 -0.46979 0.0868 C -0.50937 0.0838 -0.54739 0.08009 -0.58645 0.08889 C -0.59444 0.09421 -0.6019 0.09676 -0.61058 0.09884 C -0.61979 0.10393 -0.62951 0.10671 -0.6394 0.10903 C -0.64947 0.11805 -0.65607 0.12847 -0.66371 0.1412 C -0.66892 0.16458 -0.67326 0.19838 -0.65607 0.21412 C -0.64947 0.22755 -0.65798 0.21227 -0.64548 0.22616 C -0.64409 0.22778 -0.64374 0.23055 -0.64235 0.23218 C -0.63419 0.24143 -0.62274 0.24444 -0.61371 0.25231 C -0.59444 0.26875 -0.57777 0.28495 -0.55607 0.29491 C -0.51093 0.29143 -0.46857 0.2868 -0.4243 0.28079 C -0.38263 0.28241 -0.34166 0.28241 -0.29999 0.27662 C -0.28506 0.27778 -0.26145 0.27847 -0.24704 0.28472 C -0.23923 0.28796 -0.23333 0.29676 -0.22569 0.30093 C -0.21041 0.31805 -0.19635 0.33611 -0.18038 0.35139 C -0.17117 0.36042 -0.16249 0.37268 -0.15156 0.37778 C -0.14444 0.39167 -0.15381 0.37523 -0.14097 0.38981 C -0.13958 0.39143 -0.13923 0.39421 -0.13784 0.39583 C -0.13663 0.39722 -0.13472 0.39699 -0.13333 0.39792 C -0.12308 0.40463 -0.11301 0.4125 -0.10312 0.42014 C -0.09305 0.42778 -0.0868 0.44167 -0.07881 0.45231 C -0.07517 0.46713 -0.08072 0.44977 -0.07117 0.4625 C -0.06961 0.46458 -0.06944 0.46805 -0.06822 0.4706 C -0.06423 0.4787 -0.05954 0.48426 -0.05312 0.48889 C -0.04999 0.49514 -0.04617 0.49792 -0.04235 0.50301 C -0.0394 0.52361 -0.04218 0.50208 -0.0394 0.53518 C -0.03801 0.55069 -0.04027 0.55255 -0.03645 0.54745 " pathEditMode="relative" ptsTypes="fffffffffffffffffffffffffffffffffffffffffffffffffA">
                                      <p:cBhvr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7.77778E-6 C 0.00955 0.00973 0.01754 0.02061 0.02726 0.03033 C 0.02969 0.03264 0.03334 0.03195 0.03629 0.03241 C 0.04341 0.03334 0.05052 0.03427 0.05764 0.0345 C 0.08438 0.03542 0.11111 0.03565 0.13785 0.03635 C 0.17014 0.05116 0.15052 0.04306 0.23177 0.03033 C 0.24063 0.02894 0.24896 0.02362 0.25764 0.02038 C 0.28959 0.00811 0.32101 -0.00624 0.35295 -0.01805 C 0.3757 -0.03541 0.3665 -0.03078 0.37882 -0.03634 C 0.38282 -0.04351 0.38646 -0.04652 0.39098 -0.05254 C 0.39341 -0.07222 0.39445 -0.10972 0.40295 -0.12708 C 0.40348 -0.13448 0.40452 -0.14189 0.40452 -0.1493 C 0.40452 -0.16944 0.4092 -0.23032 0.38334 -0.23819 C 0.35052 -0.28356 0.30295 -0.27569 0.26059 -0.2868 C 0.21424 -0.29884 0.2507 -0.2905 0.15 -0.29698 C 0.13212 -0.31203 0.1382 -0.30509 0.13021 -0.31504 C 0.12344 -0.33379 0.11702 -0.35277 0.10764 -0.36967 C 0.10139 -0.40578 0.09566 -0.45092 0.11216 -0.48263 C 0.11424 -0.49421 0.1191 -0.49999 0.12431 -0.50902 C 0.12657 -0.51273 0.12865 -0.51689 0.13021 -0.52106 C 0.13125 -0.52384 0.13195 -0.52661 0.13334 -0.52916 C 0.13716 -0.53611 0.13924 -0.53518 0.14393 -0.54143 C 0.15799 -0.56018 0.1658 -0.57106 0.1849 -0.58379 C 0.19045 -0.58749 0.19427 -0.59513 0.2 -0.59791 C 0.20539 -0.60046 0.21111 -0.60023 0.21667 -0.60185 C 0.2217 -0.60323 0.23177 -0.60601 0.23177 -0.60601 C 0.25348 -0.60208 0.27518 -0.59768 0.29688 -0.59374 C 0.3092 -0.58564 0.32292 -0.57986 0.33629 -0.57569 C 0.34497 -0.57291 0.35243 -0.57222 0.36059 -0.56759 C 0.37986 -0.55648 0.39184 -0.54629 0.41337 -0.54328 C 0.43646 -0.53148 0.44896 -0.53101 0.4757 -0.52916 C 0.49323 -0.52314 0.48976 -0.52361 0.52257 -0.52916 C 0.52657 -0.52986 0.53056 -0.53888 0.53334 -0.54143 C 0.53907 -0.54652 0.54809 -0.55555 0.55452 -0.5574 C 0.55938 -0.56388 0.56493 -0.56921 0.56962 -0.57569 C 0.57361 -0.59073 0.56789 -0.57268 0.5757 -0.58587 C 0.57639 -0.58703 0.58282 -0.60439 0.58334 -0.60601 C 0.58733 -0.61828 0.5849 -0.63032 0.59393 -0.63819 C 0.59705 -0.65462 0.59792 -0.65717 0.60608 -0.6706 C 0.61094 -0.67847 0.61181 -0.68194 0.61962 -0.68472 C 0.64236 -0.71504 0.68021 -0.70972 0.70903 -0.71296 C 0.72622 -0.71898 0.74115 -0.73055 0.75764 -0.73935 C 0.7632 -0.74236 0.76563 -0.74698 0.77118 -0.7493 C 0.78004 -0.76111 0.77587 -0.75671 0.78334 -0.76365 C 0.78768 -0.77245 0.78924 -0.78124 0.79393 -0.78981 C 0.79514 -0.79861 0.79636 -0.80578 0.79844 -0.81411 C 0.79948 -0.82777 0.79809 -0.84791 0.80608 -0.85856 C 0.8066 -0.86134 0.80677 -0.86411 0.80764 -0.86666 C 0.80834 -0.86898 0.81059 -0.87268 0.81059 -0.87268 " pathEditMode="relative" ptsTypes="ffffffffffffffffffffffffffffffffffffffffffffffffA">
                                      <p:cBhvr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5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5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149" dur="1230" decel="100000"/>
                                        <p:tgtEl>
                                          <p:spTgt spid="45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150" dur="1230" decel="100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151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152" dur="1230" decel="100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153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61111E-6 2.96296E-6 C 0.00053 -0.00208 0.00018 -0.00463 0.00139 -0.00602 C 0.00487 -0.00995 0.01355 -0.01227 0.01806 -0.01412 C 0.02709 -0.01343 0.03646 -0.01505 0.04532 -0.01227 C 0.04775 -0.01157 0.04775 -0.00556 0.05001 -0.00417 C 0.05521 -0.00093 0.06928 0.00023 0.0757 0.00208 C 0.08299 0.01181 0.08299 0.02361 0.08629 0.03634 C 0.08473 0.05463 0.08351 0.07292 0.08178 0.09097 C 0.08073 0.10139 0.07674 0.10556 0.07257 0.11319 C 0.0698 0.11829 0.06754 0.12384 0.06511 0.12917 C 0.0632 0.13333 0.06025 0.13426 0.05747 0.13727 C 0.05139 0.14398 0.04584 0.15347 0.0408 0.16157 C 0.03317 0.17407 0.02692 0.19236 0.01511 0.19792 C 0.01355 0.20069 0.01233 0.2037 0.0106 0.20602 C 0.00921 0.20764 0.00712 0.2081 0.00591 0.20995 C -0.00017 0.21921 -0.00364 0.23194 -0.01076 0.24028 C -0.01302 0.24282 -0.01597 0.24398 -0.01822 0.24653 C -0.02465 0.25347 -0.02986 0.26181 -0.03645 0.26875 C -0.04027 0.2787 -0.04861 0.28889 -0.05468 0.29699 C -0.05486 0.29769 -0.05729 0.30833 -0.05763 0.30903 C -0.06024 0.31343 -0.06666 0.32107 -0.06666 0.32107 C -0.06805 0.33125 -0.07048 0.33796 -0.07274 0.34745 C -0.07118 0.42107 -0.07465 0.39236 -0.06822 0.43426 L -0.06822 0.43426 C -0.0677 0.43889 -0.06822 0.44421 -0.06666 0.44838 C -0.0651 0.45255 -0.06145 0.45509 -0.0592 0.45857 C -0.03281 0.49907 -0.01249 0.50671 0.02865 0.51505 C 0.04167 0.52107 0.03455 0.51875 0.05001 0.52107 C 0.06355 0.52037 0.07726 0.52037 0.0908 0.51921 C 0.09584 0.51875 0.09896 0.51204 0.10296 0.50903 C 0.10487 0.50764 0.10695 0.50625 0.10903 0.50509 C 0.11146 0.5037 0.11424 0.50278 0.11667 0.50093 C 0.12292 0.4963 0.12362 0.48982 0.13021 0.48681 C 0.13351 0.48241 0.1382 0.47986 0.1408 0.47477 C 0.14254 0.4713 0.14289 0.46667 0.14393 0.4625 C 0.14688 0.45093 0.15712 0.4419 0.16198 0.43218 C 0.16268 0.43102 0.16737 0.41713 0.16962 0.41412 C 0.17344 0.40903 0.17744 0.40417 0.18178 0.4 C 0.18455 0.39745 0.18803 0.39653 0.1908 0.39398 C 0.20053 0.38495 0.19653 0.38287 0.20903 0.37986 C 0.22084 0.36898 0.2033 0.38449 0.22414 0.36968 C 0.23421 0.3625 0.23855 0.3581 0.25001 0.35556 C 0.26042 0.34815 0.27223 0.34583 0.28334 0.34144 C 0.32032 0.34329 0.32483 0.34537 0.35591 0.35347 C 0.3665 0.36296 0.3533 0.35255 0.37257 0.35949 C 0.37657 0.36088 0.37969 0.36528 0.38334 0.36759 C 0.38664 0.37222 0.3908 0.375 0.39393 0.37986 C 0.404 0.39537 0.41494 0.41389 0.42726 0.42616 C 0.429 0.43333 0.4283 0.4412 0.43021 0.44838 C 0.43143 0.45301 0.43421 0.45648 0.43629 0.46065 C 0.44046 0.46921 0.44202 0.47963 0.44532 0.48889 C 0.44705 0.50023 0.44844 0.50694 0.45296 0.51713 C 0.45782 0.54236 0.45764 0.55995 0.45452 0.58982 C 0.4533 0.60093 0.44775 0.60579 0.44393 0.61412 C 0.43594 0.63148 0.44271 0.6213 0.43629 0.63032 C 0.43299 0.64769 0.41806 0.6544 0.40591 0.65857 C 0.37692 0.65694 0.3757 0.65741 0.35591 0.65255 C 0.34862 0.64213 0.33577 0.64769 0.3257 0.64444 C 0.30695 0.63866 0.28403 0.63218 0.26806 0.6162 C 0.26198 0.60324 0.2691 0.6162 0.25591 0.60208 C 0.25313 0.59907 0.25105 0.59514 0.24844 0.5919 C 0.24601 0.58889 0.24341 0.58657 0.2408 0.5838 C 0.23976 0.58102 0.23872 0.57847 0.23785 0.57569 C 0.23716 0.57384 0.23698 0.57153 0.23629 0.56968 C 0.23247 0.5588 0.22414 0.53727 0.22414 0.53727 C 0.22171 0.52222 0.21771 0.51019 0.21198 0.49699 C 0.20955 0.47894 0.2033 0.46088 0.19688 0.44444 C 0.1948 0.40787 0.18334 0.35949 0.20452 0.33125 C 0.2066 0.31343 0.20435 0.32199 0.21355 0.30301 C 0.21459 0.30093 0.21667 0.29699 0.21667 0.29699 C 0.21928 0.28588 0.21632 0.2956 0.22119 0.28681 C 0.22344 0.28287 0.22726 0.27477 0.22726 0.27477 C 0.23021 0.25787 0.24185 0.25069 0.25296 0.24444 C 0.26198 0.23241 0.26389 0.22801 0.2757 0.22431 C 0.28334 0.21366 0.29497 0.20972 0.30452 0.20208 C 0.30556 0.20417 0.30573 0.2081 0.30747 0.2081 C 0.31007 0.2081 0.31129 0.2037 0.31355 0.20208 C 0.31876 0.19815 0.32605 0.19792 0.33178 0.19583 C 0.33733 0.19653 0.34289 0.19653 0.34844 0.19792 C 0.35157 0.19861 0.35747 0.20208 0.35747 0.20208 C 0.36719 0.21435 0.35157 0.19537 0.36667 0.20995 C 0.36841 0.21157 0.36945 0.21435 0.37119 0.2162 C 0.37344 0.21852 0.37622 0.22014 0.37865 0.22222 C 0.38455 0.23357 0.39428 0.24306 0.40139 0.25255 C 0.41077 0.26505 0.41858 0.27801 0.42726 0.29097 C 0.44445 0.3169 0.43004 0.29167 0.4408 0.31111 C 0.44028 0.31319 0.43855 0.31528 0.43924 0.31713 C 0.43994 0.31944 0.44271 0.31921 0.44393 0.32107 C 0.44497 0.32269 0.44445 0.32546 0.44532 0.32732 C 0.44844 0.3338 0.45278 0.33912 0.45591 0.34537 C 0.45921 0.35185 0.4632 0.35741 0.46667 0.36366 C 0.46719 0.36458 0.47257 0.37755 0.4757 0.37986 C 0.49393 0.39352 0.54445 0.39144 0.55591 0.3919 C 0.58108 0.39051 0.59063 0.39259 0.6106 0.3838 C 0.61632 0.37199 0.62466 0.36319 0.63021 0.35139 C 0.63126 0.34676 0.6316 0.34144 0.63334 0.33727 C 0.63421 0.33519 0.63681 0.33519 0.63785 0.33333 C 0.63889 0.33171 0.63855 0.32917 0.63924 0.32732 C 0.64514 0.3088 0.63942 0.32685 0.64532 0.31505 C 0.65139 0.30255 0.65348 0.28727 0.65903 0.27477 C 0.65973 0.27315 0.66112 0.27222 0.66198 0.2706 C 0.6632 0.26806 0.66407 0.26528 0.66511 0.2625 C 0.66754 0.24352 0.66754 0.23449 0.6757 0.21806 C 0.67865 0.21204 0.67761 0.20741 0.68178 0.20208 C 0.68369 0.19259 0.6856 0.18866 0.6908 0.18171 C 0.69185 0.17801 0.69289 0.17222 0.69532 0.16968 C 0.69653 0.16829 0.69862 0.16875 0.70001 0.16759 C 0.70643 0.16273 0.71112 0.15718 0.71667 0.15139 C 0.72049 0.14722 0.73021 0.14329 0.73021 0.14329 C 0.73959 0.13148 0.74028 0.13125 0.75452 0.12917 C 0.75608 0.12778 0.75903 0.12523 0.75903 0.12523 " pathEditMode="relative" ptsTypes="ffffffffffffffffffffffFfffffffffffffffffffffffffffffffffffffffffffffffffffffffffffffffffffffffffffffffffffffffA">
                                      <p:cBhvr>
                                        <p:cTn id="15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8.67362E-19 C -0.00798 0.0074 -0.01771 0.01342 -0.02725 0.0162 C -0.03715 0.025 -0.05382 0.02569 -0.06528 0.02847 C -0.06771 0.02916 -0.07274 0.03032 -0.07274 0.03032 C -0.13698 0.02893 -0.16198 0.03032 -0.21979 0.0243 C -0.22795 0.02338 -0.2335 0.01527 -0.24097 0.01226 C -0.24618 0.00509 -0.25034 0.00046 -0.25764 -0.00186 C -0.26093 -0.00625 -0.26493 -0.00973 -0.26823 -0.01412 C -0.27361 -0.0213 -0.27326 -0.02639 -0.27882 -0.03426 C -0.28194 -0.03889 -0.28593 -0.04237 -0.28941 -0.0463 C -0.29305 -0.06112 -0.28767 -0.04237 -0.29861 -0.0625 C -0.30399 -0.07246 -0.30295 -0.07801 -0.31059 -0.08473 C -0.31319 -0.09862 -0.31371 -0.10394 -0.31979 -0.11505 C -0.32291 -0.12871 -0.32326 -0.14329 -0.3243 -0.15741 C -0.325 -0.18334 -0.32934 -0.22848 -0.32274 -0.25649 C -0.32031 -0.2669 -0.30798 -0.28912 -0.30312 -0.29885 C -0.30208 -0.30417 -0.30225 -0.31042 -0.3 -0.31505 C -0.296 -0.32292 -0.28489 -0.33519 -0.28489 -0.33519 C -0.28125 -0.35 -0.27083 -0.35672 -0.26215 -0.36551 C -0.25607 -0.37153 -0.25191 -0.38056 -0.24548 -0.38588 C -0.2217 -0.40533 -0.19548 -0.41343 -0.16979 -0.42616 C -0.15451 -0.42477 -0.14184 -0.42199 -0.12725 -0.41806 C -0.11718 -0.40787 -0.11128 -0.39977 -0.10312 -0.38774 C -0.10069 -0.38426 -0.09809 -0.38125 -0.09548 -0.37778 C -0.09392 -0.3757 -0.09097 -0.37153 -0.09097 -0.37153 C -0.08854 -0.3625 -0.07882 -0.34746 -0.07882 -0.34746 C -0.07743 -0.32894 -0.07396 -0.31065 -0.06979 -0.29283 C -0.07083 -0.26922 -0.07031 -0.24561 -0.07274 -0.22223 C -0.07291 -0.22014 -0.07621 -0.22153 -0.07725 -0.22014 C -0.08524 -0.20949 -0.06979 -0.21713 -0.08489 -0.21204 C -0.08975 -0.20787 -0.09444 -0.2044 -0.1 -0.20186 C -0.13264 -0.20394 -0.16111 -0.20695 -0.19253 -0.20996 C -0.20121 -0.21297 -0.20816 -0.21922 -0.21666 -0.22223 C -0.22257 -0.22732 -0.22882 -0.23357 -0.23489 -0.2382 C -0.24236 -0.24399 -0.24965 -0.24584 -0.25764 -0.25047 C -0.26371 -0.25417 -0.26389 -0.25857 -0.26979 -0.26459 C -0.271 -0.26598 -0.27291 -0.26574 -0.2743 -0.26667 C -0.27691 -0.26852 -0.27968 -0.27014 -0.28194 -0.27269 C -0.28802 -0.2794 -0.29201 -0.28912 -0.29861 -0.29491 C -0.30451 -0.3 -0.31024 -0.30649 -0.31528 -0.31297 C -0.31823 -0.32639 -0.31406 -0.31181 -0.32274 -0.32524 C -0.32847 -0.33403 -0.32882 -0.34468 -0.33646 -0.35139 C -0.34375 -0.36459 -0.33871 -0.35625 -0.35 -0.37153 C -0.35156 -0.37362 -0.35451 -0.37778 -0.35451 -0.37778 C -0.35607 -0.38357 -0.3559 -0.38496 -0.3592 -0.38982 C -0.3625 -0.39468 -0.36979 -0.40394 -0.36979 -0.40394 C -0.37187 -0.41274 -0.37673 -0.41621 -0.38038 -0.42408 C -0.39097 -0.44723 -0.37361 -0.41343 -0.38646 -0.44445 C -0.38802 -0.44815 -0.39062 -0.45093 -0.39253 -0.4544 C -0.39948 -0.46667 -0.40382 -0.47963 -0.41215 -0.49074 C -0.41441 -0.5 -0.4184 -0.50556 -0.42274 -0.51297 C -0.43385 -0.53218 -0.42448 -0.51968 -0.43194 -0.52917 C -0.43403 -0.5382 -0.43593 -0.54468 -0.44097 -0.55139 C -0.44305 -0.5625 -0.45659 -0.58843 -0.46215 -0.59584 C -0.46475 -0.59931 -0.46718 -0.60255 -0.46979 -0.60602 C -0.47135 -0.60811 -0.4743 -0.61204 -0.4743 -0.61204 C -0.48003 -0.62778 -0.49097 -0.63843 -0.5 -0.65047 C -0.50208 -0.65324 -0.50347 -0.65695 -0.50607 -0.65857 C -0.50903 -0.66042 -0.51528 -0.6625 -0.51528 -0.6625 C -0.52066 -0.6676 -0.51805 -0.66574 -0.52274 -0.66852 " pathEditMode="relative" ptsTypes="fffffffffffffffffffffffffffffffffffffffffffffffffffffffffffA">
                                      <p:cBhvr>
                                        <p:cTn id="1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P9004037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1280" y="1868424"/>
            <a:ext cx="3901440" cy="31211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7051898"/>
              </p:ext>
            </p:extLst>
          </p:nvPr>
        </p:nvGraphicFramePr>
        <p:xfrm>
          <a:off x="899592" y="1052736"/>
          <a:ext cx="6984776" cy="1526054"/>
        </p:xfrm>
        <a:graphic>
          <a:graphicData uri="http://schemas.openxmlformats.org/drawingml/2006/table">
            <a:tbl>
              <a:tblPr/>
              <a:tblGrid>
                <a:gridCol w="6984776"/>
              </a:tblGrid>
              <a:tr h="1526054">
                <a:tc>
                  <a:txBody>
                    <a:bodyPr/>
                    <a:lstStyle/>
                    <a:p>
                      <a:r>
                        <a:rPr lang="sv-SE" sz="2600" b="1" dirty="0">
                          <a:solidFill>
                            <a:srgbClr val="000096"/>
                          </a:solidFill>
                          <a:effectLst/>
                          <a:latin typeface="Times New Roman"/>
                        </a:rPr>
                        <a:t>Klipart na:</a:t>
                      </a:r>
                      <a:endParaRPr lang="sv-SE" dirty="0">
                        <a:effectLst/>
                      </a:endParaRPr>
                    </a:p>
                    <a:p>
                      <a:r>
                        <a:rPr lang="sv-SE" sz="2200" u="sng" dirty="0">
                          <a:solidFill>
                            <a:srgbClr val="0000FF"/>
                          </a:solidFill>
                          <a:effectLst/>
                          <a:hlinkClick r:id="rId2"/>
                        </a:rPr>
                        <a:t>http://office.microsoft.com/cs-cz/images/?CTT=97</a:t>
                      </a:r>
                      <a:endParaRPr lang="sv-SE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884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166</TotalTime>
  <Words>102</Words>
  <Application>Microsoft Office PowerPoint</Application>
  <PresentationFormat>Předvádění na obrazovce (4:3)</PresentationFormat>
  <Paragraphs>37</Paragraphs>
  <Slides>5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Administrativní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 Stránský</dc:creator>
  <cp:lastModifiedBy>Petr Stránský</cp:lastModifiedBy>
  <cp:revision>20</cp:revision>
  <dcterms:modified xsi:type="dcterms:W3CDTF">2012-03-14T17:54:57Z</dcterms:modified>
</cp:coreProperties>
</file>