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4.9.2011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Dělení hlásek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VY_32_INOVACE_01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</a:t>
            </a:r>
            <a:r>
              <a:rPr lang="cs-CZ" dirty="0" err="1" smtClean="0"/>
              <a:t>celek:Vyjmenovaná</a:t>
            </a:r>
            <a:r>
              <a:rPr lang="cs-CZ" dirty="0" smtClean="0"/>
              <a:t>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smtClean="0"/>
              <a:t>Pavla Žilinská 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48531" y="5286014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Prezentace  k zopakování základního dělení hlásek české </a:t>
            </a:r>
          </a:p>
          <a:p>
            <a:r>
              <a:rPr lang="cs-CZ"/>
              <a:t> </a:t>
            </a:r>
            <a:r>
              <a:rPr lang="cs-CZ" smtClean="0"/>
              <a:t>                abecedy.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11022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98578"/>
          </a:xfrm>
        </p:spPr>
        <p:txBody>
          <a:bodyPr>
            <a:normAutofit/>
          </a:bodyPr>
          <a:lstStyle/>
          <a:p>
            <a:r>
              <a:rPr lang="cs-CZ" sz="19900" dirty="0" smtClean="0"/>
              <a:t>H</a:t>
            </a:r>
            <a:r>
              <a:rPr lang="cs-CZ" sz="16600" dirty="0" smtClean="0"/>
              <a:t>LÁSKY</a:t>
            </a:r>
            <a:endParaRPr lang="cs-CZ" sz="9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H</a:t>
            </a:r>
            <a:r>
              <a:rPr lang="cs-CZ" sz="4800" dirty="0" smtClean="0"/>
              <a:t>lásky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Samohlásky</a:t>
            </a:r>
          </a:p>
          <a:p>
            <a:endParaRPr lang="cs-CZ" dirty="0" smtClean="0"/>
          </a:p>
          <a:p>
            <a:r>
              <a:rPr lang="cs-CZ" dirty="0" smtClean="0"/>
              <a:t>Souhlásky</a:t>
            </a:r>
          </a:p>
          <a:p>
            <a:endParaRPr lang="cs-CZ" dirty="0" smtClean="0"/>
          </a:p>
          <a:p>
            <a:r>
              <a:rPr lang="cs-CZ" dirty="0" smtClean="0"/>
              <a:t>Dvojhlásky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Krátké: a, e, i, o, u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Dlouhé: á, é, í, ó, ú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Měkké: ž, š, č, ř, c, j, ď, ť, ň </a:t>
            </a:r>
          </a:p>
          <a:p>
            <a:endParaRPr lang="cs-CZ" dirty="0" smtClean="0"/>
          </a:p>
          <a:p>
            <a:r>
              <a:rPr lang="cs-CZ" dirty="0" smtClean="0"/>
              <a:t>Tvrdé: h, ch, k, r, d, t, n</a:t>
            </a:r>
          </a:p>
          <a:p>
            <a:endParaRPr lang="cs-CZ" dirty="0" smtClean="0"/>
          </a:p>
          <a:p>
            <a:r>
              <a:rPr lang="cs-CZ" dirty="0" smtClean="0"/>
              <a:t>Obojetné: b, f, l, m, p, s, v, z   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au, </a:t>
            </a:r>
            <a:r>
              <a:rPr lang="cs-CZ" dirty="0" err="1" smtClean="0"/>
              <a:t>ou</a:t>
            </a:r>
            <a:r>
              <a:rPr lang="cs-CZ" dirty="0" smtClean="0"/>
              <a:t>, </a:t>
            </a:r>
            <a:r>
              <a:rPr lang="cs-CZ" dirty="0" err="1" smtClean="0"/>
              <a:t>eu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137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Dělení hlásek</vt:lpstr>
      <vt:lpstr>HLÁSKY</vt:lpstr>
      <vt:lpstr>Hlásky</vt:lpstr>
      <vt:lpstr>Samohlásky</vt:lpstr>
      <vt:lpstr>Souhlásky</vt:lpstr>
      <vt:lpstr>Dvojhlásky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HLÁSKY</dc:title>
  <dc:creator>Lucky</dc:creator>
  <cp:lastModifiedBy>123P</cp:lastModifiedBy>
  <cp:revision>8</cp:revision>
  <dcterms:created xsi:type="dcterms:W3CDTF">2011-05-03T14:38:17Z</dcterms:created>
  <dcterms:modified xsi:type="dcterms:W3CDTF">2011-09-04T14:46:51Z</dcterms:modified>
</cp:coreProperties>
</file>