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73" r:id="rId16"/>
    <p:sldId id="27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45" autoAdjust="0"/>
    <p:restoredTop sz="94660"/>
  </p:normalViewPr>
  <p:slideViewPr>
    <p:cSldViewPr>
      <p:cViewPr>
        <p:scale>
          <a:sx n="76" d="100"/>
          <a:sy n="76" d="100"/>
        </p:scale>
        <p:origin x="-121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9232B-18E3-4AEA-BCC6-9F71C3B899D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00E54-3C64-49A9-9AA4-FFF7F32549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3CA57-FE90-4363-8F67-F2F660E14BE3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D9D03-42DE-4540-97ED-9A2F98DAA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28294-0E90-4ED2-B5D8-E4DE0249D378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714CD3-6D1E-4C6F-83DE-44057A9EBD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2E66B-92E3-4A40-BB91-302DB04E026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D3F2CD-7BA3-4A7A-BCF8-61C68BBD0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8570F-5636-44C2-8379-6A16B9403F9B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9F9EAC-5EED-4643-BE2B-39B04F17AA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E4C852-D392-46E3-9FBF-3ACD4B3F3B2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F7404-5B4C-4D12-B744-1F1809AAEC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70F58-13FD-4AAC-869B-D3A5B0F0F81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D90A8-E856-4E4D-9B45-0F8633BBA7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4E7CE-241F-47AC-85B0-D15C74282C69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3F365-F54A-4D83-8166-CA9E083C25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08D9D-3800-492D-9F15-56866C6B9EC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27FA0-CF58-4243-8FDB-810CDE905A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AD0F6-ACCC-4814-9746-7FDDC5DB5CC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53375-9494-47BA-B180-1A64C87F4D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31044-A6D7-4729-860C-5F1205EEBDA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0099F-629D-4596-B55C-4D101B336A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1C0B43-E203-4755-BC24-CE1EF44A26F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F02AB85-E6A9-4127-8385-F5046E5BE1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ransition>
    <p:checker dir="vert"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VY_32_INOVACE_02 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Vyjmenovaná slova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Vyjmenovaná slova po B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Anotace: Prezentace seznamující žáky s pořadím vyjmenovaných slov</a:t>
            </a:r>
            <a:endParaRPr lang="cs-CZ"/>
          </a:p>
          <a:p>
            <a:r>
              <a:rPr lang="cs-CZ">
                <a:latin typeface="Calibri" pitchFamily="34" charset="0"/>
              </a:rPr>
              <a:t> po B  a jejich významem.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107112"/>
          </a:xfrm>
        </p:spPr>
        <p:txBody>
          <a:bodyPr/>
          <a:lstStyle/>
          <a:p>
            <a:r>
              <a:rPr lang="cs-CZ" sz="8800" smtClean="0"/>
              <a:t>V</a:t>
            </a:r>
            <a:r>
              <a:rPr lang="cs-CZ" sz="8000" smtClean="0"/>
              <a:t>YJMENOVANÁ SLOVA PO </a:t>
            </a:r>
            <a:r>
              <a:rPr lang="cs-CZ" sz="11500" smtClean="0"/>
              <a:t>B</a:t>
            </a:r>
            <a:endParaRPr lang="cs-CZ" sz="8800" smtClean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Být (existovat), bydlit, obyvatel, (nový) byt, příbytek, nábytek, dobytek, obyčej, bystrý, bylina, kobyla, býk, </a:t>
            </a:r>
            <a:r>
              <a:rPr lang="cs-CZ" dirty="0" smtClean="0"/>
              <a:t>Přibyslav.</a:t>
            </a:r>
            <a:endParaRPr lang="cs-CZ" dirty="0" smtClean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Být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být zamilovaný</a:t>
            </a:r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6388" name="Picture 2" descr="C:\Users\Lucky\AppData\Local\Microsoft\Windows\Temporary Internet Files\Content.IE5\B0L1BFBD\MC90043324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1844675"/>
            <a:ext cx="3435350" cy="439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Bydlit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bydlím v Olomouci</a:t>
            </a:r>
          </a:p>
        </p:txBody>
      </p:sp>
      <p:pic>
        <p:nvPicPr>
          <p:cNvPr id="17411" name="Picture 3" descr="C:\Users\Lucky\AppData\Local\Microsoft\Windows\Temporary Internet Files\Content.IE5\HEWYQY2H\MP90043312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2205038"/>
            <a:ext cx="6400800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Obyvatel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r>
              <a:rPr lang="cs-CZ" smtClean="0"/>
              <a:t>obyvatelé moře</a:t>
            </a:r>
          </a:p>
        </p:txBody>
      </p:sp>
      <p:pic>
        <p:nvPicPr>
          <p:cNvPr id="18435" name="Picture 2" descr="C:\Users\Lucky\AppData\Local\Microsoft\Windows\Temporary Internet Files\Content.IE5\B0L1BFBD\MP90018252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1341438"/>
            <a:ext cx="3240087" cy="484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Byt               Příbytek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mnoho </a:t>
            </a:r>
            <a:r>
              <a:rPr lang="cs-CZ" dirty="0" smtClean="0"/>
              <a:t>bytů</a:t>
            </a:r>
          </a:p>
        </p:txBody>
      </p:sp>
      <p:sp>
        <p:nvSpPr>
          <p:cNvPr id="19459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nový příbytek</a:t>
            </a:r>
          </a:p>
        </p:txBody>
      </p:sp>
      <p:pic>
        <p:nvPicPr>
          <p:cNvPr id="19460" name="Picture 2" descr="C:\Users\Lucky\AppData\Local\Microsoft\Windows\Temporary Internet Files\Content.IE5\9QB53BFC\MC9003194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636838"/>
            <a:ext cx="3168650" cy="331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4" descr="C:\Users\Lucky\AppData\Local\Microsoft\Windows\Temporary Internet Files\Content.IE5\B0L1BFBD\MP90040141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2205038"/>
            <a:ext cx="2952750" cy="442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Nábytek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nábytek po babičce</a:t>
            </a:r>
          </a:p>
        </p:txBody>
      </p:sp>
      <p:pic>
        <p:nvPicPr>
          <p:cNvPr id="20483" name="Picture 2" descr="C:\Users\Lucky\AppData\Local\Microsoft\Windows\Temporary Internet Files\Content.IE5\T2J2LFSO\MC9003799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2708275"/>
            <a:ext cx="4583112" cy="298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Dobytek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dobytek na louce</a:t>
            </a:r>
          </a:p>
        </p:txBody>
      </p:sp>
      <p:pic>
        <p:nvPicPr>
          <p:cNvPr id="21507" name="Picture 3" descr="C:\Users\Lucky\AppData\Local\Microsoft\Windows\Temporary Internet Files\Content.IE5\T2J2LFSO\MP90026294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2420938"/>
            <a:ext cx="5788025" cy="3859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Obyčej                     Bystrý         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staré obyčeje</a:t>
            </a:r>
          </a:p>
        </p:txBody>
      </p:sp>
      <p:sp>
        <p:nvSpPr>
          <p:cNvPr id="22531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bystrý chlapec</a:t>
            </a:r>
          </a:p>
        </p:txBody>
      </p:sp>
      <p:pic>
        <p:nvPicPr>
          <p:cNvPr id="22532" name="Picture 4" descr="C:\Users\Lucky\AppData\Local\Microsoft\Windows\Temporary Internet Files\Content.IE5\HEWYQY2H\MC9002343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2420938"/>
            <a:ext cx="3659188" cy="318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5" descr="C:\Users\Lucky\AppData\Local\Microsoft\Windows\Temporary Internet Files\Content.IE5\9QB53BFC\MC90034334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2420938"/>
            <a:ext cx="3921125" cy="407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Bylina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léčivé byliny</a:t>
            </a:r>
          </a:p>
        </p:txBody>
      </p:sp>
      <p:pic>
        <p:nvPicPr>
          <p:cNvPr id="23555" name="Picture 3" descr="C:\Users\Lucky\AppData\Local\Microsoft\Windows\Temporary Internet Files\Content.IE5\B0L1BFBD\MP90043862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2205038"/>
            <a:ext cx="5113337" cy="383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Kobyla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pěkná kobyla</a:t>
            </a:r>
          </a:p>
        </p:txBody>
      </p:sp>
      <p:pic>
        <p:nvPicPr>
          <p:cNvPr id="24579" name="Picture 4" descr="C:\Users\Lucky\AppData\Local\Microsoft\Windows\Temporary Internet Files\Content.IE5\HEWYQY2H\MP90040368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2060575"/>
            <a:ext cx="5645150" cy="460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Býk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rozzuřený býk</a:t>
            </a:r>
          </a:p>
        </p:txBody>
      </p:sp>
      <p:pic>
        <p:nvPicPr>
          <p:cNvPr id="25603" name="Picture 9" descr="C:\Users\Lucky\AppData\Local\Microsoft\Windows\Temporary Internet Files\Content.IE5\T2J2LFSO\MC90033213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1196975"/>
            <a:ext cx="3960812" cy="537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Přibyslav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město Přibyslav</a:t>
            </a:r>
          </a:p>
        </p:txBody>
      </p:sp>
      <p:pic>
        <p:nvPicPr>
          <p:cNvPr id="26627" name="Picture 4" descr="C:\Users\Lucky\AppData\Local\Microsoft\Windows\Temporary Internet Files\Content.IE5\B0L1BFBD\MC9003083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2636838"/>
            <a:ext cx="480377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Další slova k zapamatování</a:t>
            </a:r>
          </a:p>
        </p:txBody>
      </p:sp>
      <p:sp>
        <p:nvSpPr>
          <p:cNvPr id="27650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Vlastní jména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Bydžov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Přibyslav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Bylany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Hrabyně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Rabyně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Byšice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Kobylisy (příbuzné s </a:t>
            </a:r>
            <a:r>
              <a:rPr lang="cs-CZ" i="1" dirty="0" smtClean="0"/>
              <a:t>kobyla</a:t>
            </a:r>
            <a:r>
              <a:rPr lang="cs-CZ" dirty="0" smtClean="0"/>
              <a:t>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Zbyněk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Zbyšek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Radobýl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Hlubyně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Třebýcina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Třebýcinka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Obyčtov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27652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7653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mtClean="0"/>
              <a:t>zbytek</a:t>
            </a:r>
          </a:p>
          <a:p>
            <a:r>
              <a:rPr lang="cs-CZ" smtClean="0"/>
              <a:t>babyka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</TotalTime>
  <Words>151</Words>
  <Application>Microsoft Office PowerPoint</Application>
  <PresentationFormat>Předvádění na obrazovce (4:3)</PresentationFormat>
  <Paragraphs>54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Vyjmenovaná slova po B</vt:lpstr>
      <vt:lpstr>VYJMENOVANÁ SLOVA PO B</vt:lpstr>
      <vt:lpstr>Prezentace aplikace PowerPoint</vt:lpstr>
      <vt:lpstr>Být</vt:lpstr>
      <vt:lpstr>Bydlit</vt:lpstr>
      <vt:lpstr>Obyvatel</vt:lpstr>
      <vt:lpstr>Byt               Příbytek</vt:lpstr>
      <vt:lpstr>Nábytek</vt:lpstr>
      <vt:lpstr>Dobytek</vt:lpstr>
      <vt:lpstr>Obyčej                     Bystrý         </vt:lpstr>
      <vt:lpstr>Bylina</vt:lpstr>
      <vt:lpstr>Kobyla</vt:lpstr>
      <vt:lpstr>Býk</vt:lpstr>
      <vt:lpstr>Přibyslav</vt:lpstr>
      <vt:lpstr>Další slova k zapamatování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Lucky</dc:creator>
  <cp:lastModifiedBy>Martin Králík</cp:lastModifiedBy>
  <cp:revision>17</cp:revision>
  <dcterms:created xsi:type="dcterms:W3CDTF">2011-05-03T15:58:09Z</dcterms:created>
  <dcterms:modified xsi:type="dcterms:W3CDTF">2012-03-16T21:48:13Z</dcterms:modified>
</cp:coreProperties>
</file>