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3.ROČNÍK_12_párové souhlásky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3.ROČNÍK_12_párové souhlásky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12231544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párových souhlásek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1495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h-ch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4083186"/>
              </p:ext>
            </p:extLst>
          </p:nvPr>
        </p:nvGraphicFramePr>
        <p:xfrm>
          <a:off x="1042988" y="2324100"/>
          <a:ext cx="6777036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bato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hrá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či-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bře-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kru-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vzdu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výta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oře-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výde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nocle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pru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sní-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tvaro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rampou-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sto-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dlu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hodně </a:t>
                      </a:r>
                      <a:r>
                        <a:rPr lang="cs-CZ" sz="2000" dirty="0" err="1" smtClean="0"/>
                        <a:t>kni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pohled ze stře-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685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h-ch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8999035"/>
              </p:ext>
            </p:extLst>
          </p:nvPr>
        </p:nvGraphicFramePr>
        <p:xfrm>
          <a:off x="1042988" y="2324100"/>
          <a:ext cx="6777036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batoh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hrách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čich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břeh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kruh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vzduch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výtah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ořech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výdech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nocleh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pruh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sníh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tvaroh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rampouch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stoh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dluh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hodně knih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pohled ze střech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612682"/>
            <a:ext cx="1512168" cy="2832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636912"/>
            <a:ext cx="1800200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646040"/>
            <a:ext cx="2160240" cy="2799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35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v-f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2696416"/>
              </p:ext>
            </p:extLst>
          </p:nvPr>
        </p:nvGraphicFramePr>
        <p:xfrm>
          <a:off x="1042988" y="2324100"/>
          <a:ext cx="6777036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hodně </a:t>
                      </a:r>
                      <a:r>
                        <a:rPr lang="cs-CZ" sz="2000" dirty="0" err="1" smtClean="0"/>
                        <a:t>slo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pálení </a:t>
                      </a:r>
                      <a:r>
                        <a:rPr lang="cs-CZ" sz="2000" dirty="0" err="1" smtClean="0"/>
                        <a:t>kopři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posta</a:t>
                      </a:r>
                      <a:r>
                        <a:rPr lang="cs-CZ" sz="2000" dirty="0" smtClean="0"/>
                        <a:t>-   to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hřbito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kone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Jose-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Václa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obu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hou-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věte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pozdra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venko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připra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Jarosla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zpě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biogra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697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v-f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323818"/>
              </p:ext>
            </p:extLst>
          </p:nvPr>
        </p:nvGraphicFramePr>
        <p:xfrm>
          <a:off x="1042988" y="2324100"/>
          <a:ext cx="6777036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hodně slov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pálení kopřiv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postav   to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hřbitov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konev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Josef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Václav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obuv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houf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větev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pozdrav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venkov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připrav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Jaroslav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zpěv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biograf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43608" y="2708920"/>
            <a:ext cx="1728192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2708920"/>
            <a:ext cx="1872208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80112" y="2708920"/>
            <a:ext cx="165618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64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 p-b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22660"/>
              </p:ext>
            </p:extLst>
          </p:nvPr>
        </p:nvGraphicFramePr>
        <p:xfrm>
          <a:off x="1042988" y="2324100"/>
          <a:ext cx="6777036" cy="3114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chlé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čá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hodně  </a:t>
                      </a:r>
                      <a:r>
                        <a:rPr lang="cs-CZ" sz="2400" dirty="0" err="1" smtClean="0"/>
                        <a:t>ža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holu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chlu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stro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skle-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sno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hři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šrou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jeřá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zasy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slou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pohy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pohře-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Jaku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chru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666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 p-b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5018031"/>
              </p:ext>
            </p:extLst>
          </p:nvPr>
        </p:nvGraphicFramePr>
        <p:xfrm>
          <a:off x="1042988" y="2324100"/>
          <a:ext cx="6777036" cy="3114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chléb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čáp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hodně  žab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chlup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strop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sklep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snop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zub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hřib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šroub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jeřáb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zasyp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sloup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pohyb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pohřeb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Jakub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chrup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708920"/>
            <a:ext cx="122413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347864" y="2708920"/>
            <a:ext cx="158417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52120" y="2708920"/>
            <a:ext cx="1728192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10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326</TotalTime>
  <Words>163</Words>
  <Application>Microsoft Office PowerPoint</Application>
  <PresentationFormat>Předvádění na obrazovce (4:3)</PresentationFormat>
  <Paragraphs>126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Doplň h-ch</vt:lpstr>
      <vt:lpstr>Doplň h-ch</vt:lpstr>
      <vt:lpstr>Doplň v-f</vt:lpstr>
      <vt:lpstr>Doplň v-f</vt:lpstr>
      <vt:lpstr>Doplň  p-b</vt:lpstr>
      <vt:lpstr>Doplň  p-b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41</cp:revision>
  <dcterms:created xsi:type="dcterms:W3CDTF">2011-10-11T06:33:29Z</dcterms:created>
  <dcterms:modified xsi:type="dcterms:W3CDTF">2011-11-11T17:02:08Z</dcterms:modified>
</cp:coreProperties>
</file>