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7" r:id="rId3"/>
    <p:sldId id="270" r:id="rId4"/>
    <p:sldId id="271" r:id="rId5"/>
    <p:sldId id="272" r:id="rId6"/>
    <p:sldId id="273" r:id="rId7"/>
    <p:sldId id="274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spcAft>
                <a:spcPts val="0"/>
              </a:spcAft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VY_32_INOVACE_06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Vyjmenovaná slova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z="4000" dirty="0" smtClean="0"/>
              <a:t>Vyjmenovaná slova po L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Prezentace seznamující žáky s pořadím vyjmenovaných slov </a:t>
            </a:r>
            <a:r>
              <a:rPr lang="cs-CZ"/>
              <a:t>po </a:t>
            </a:r>
            <a:r>
              <a:rPr lang="cs-CZ"/>
              <a:t>L</a:t>
            </a:r>
            <a:r>
              <a:rPr lang="cs-CZ" smtClean="0"/>
              <a:t>      </a:t>
            </a:r>
            <a:endParaRPr lang="cs-CZ" dirty="0"/>
          </a:p>
          <a:p>
            <a:r>
              <a:rPr lang="cs-CZ" dirty="0"/>
              <a:t>                  a jejich významem.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4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Slyšet, mlýn, blýskat se, polykat, plynout, plýtvat, vzlykat, lysý, lýtko, lyže, pelyněk, plyš</a:t>
            </a:r>
            <a:endParaRPr lang="cs-CZ" baseline="30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78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620688"/>
            <a:ext cx="8229600" cy="5462067"/>
          </a:xfrm>
        </p:spPr>
        <p:txBody>
          <a:bodyPr>
            <a:normAutofit lnSpcReduction="10000"/>
          </a:bodyPr>
          <a:lstStyle/>
          <a:p>
            <a:r>
              <a:rPr lang="cs-CZ" sz="3500" dirty="0" smtClean="0"/>
              <a:t>Slyšet</a:t>
            </a:r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sz="2400" dirty="0" smtClean="0"/>
              <a:t>Např.:  Slyšel i špendlík spadnout.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dirty="0" smtClean="0"/>
              <a:t>Mlýn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Blýskat se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Např.:  Při bouřce se blýská.</a:t>
            </a:r>
            <a:endParaRPr lang="cs-CZ" sz="2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Polykat</a:t>
            </a:r>
          </a:p>
          <a:p>
            <a:pPr marL="0" indent="0">
              <a:buNone/>
            </a:pPr>
            <a:r>
              <a:rPr lang="cs-CZ" sz="2600" dirty="0" smtClean="0"/>
              <a:t>                           Např.: Dítě polykalo kašičku.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123P\AppData\Local\Microsoft\Windows\Temporary Internet Files\Content.IE5\AM1I8PN9\MC9003539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3" y="1772816"/>
            <a:ext cx="133582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5599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692696"/>
            <a:ext cx="8229600" cy="5534075"/>
          </a:xfrm>
        </p:spPr>
        <p:txBody>
          <a:bodyPr/>
          <a:lstStyle/>
          <a:p>
            <a:r>
              <a:rPr lang="cs-CZ" dirty="0" smtClean="0"/>
              <a:t>Plynout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Např.: Čas plyne jako voda.</a:t>
            </a:r>
          </a:p>
          <a:p>
            <a:endParaRPr lang="cs-CZ" dirty="0"/>
          </a:p>
          <a:p>
            <a:r>
              <a:rPr lang="cs-CZ" dirty="0" smtClean="0"/>
              <a:t>Plýtvat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Např.: Zbytečně neplýtvejte jídlem!</a:t>
            </a:r>
          </a:p>
          <a:p>
            <a:endParaRPr lang="cs-CZ" dirty="0"/>
          </a:p>
          <a:p>
            <a:r>
              <a:rPr lang="cs-CZ" dirty="0" smtClean="0"/>
              <a:t>Vzlykat - plakat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Např.: Nevzlykej už.</a:t>
            </a:r>
            <a:endParaRPr lang="cs-CZ" sz="2400" dirty="0"/>
          </a:p>
        </p:txBody>
      </p:sp>
      <p:pic>
        <p:nvPicPr>
          <p:cNvPr id="2050" name="Picture 2" descr="C:\Users\123P\AppData\Local\Microsoft\Windows\Temporary Internet Files\Content.IE5\DE4CGPLA\MC900438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77072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10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Lysý</a:t>
            </a:r>
          </a:p>
          <a:p>
            <a:pPr marL="0" indent="0">
              <a:buNone/>
            </a:pPr>
            <a:r>
              <a:rPr lang="cs-CZ" sz="2400" dirty="0" smtClean="0"/>
              <a:t>                       Např.: Na hlavě nemá vlasy, je lysý.</a:t>
            </a:r>
          </a:p>
          <a:p>
            <a:endParaRPr lang="cs-CZ" dirty="0"/>
          </a:p>
          <a:p>
            <a:r>
              <a:rPr lang="cs-CZ" dirty="0" smtClean="0"/>
              <a:t>Lýtko</a:t>
            </a:r>
          </a:p>
          <a:p>
            <a:pPr marL="0" indent="0">
              <a:buNone/>
            </a:pPr>
            <a:r>
              <a:rPr lang="cs-CZ" sz="2400" dirty="0" smtClean="0"/>
              <a:t>                   Např.: Po běhu ho bolelo lýtko.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Lyže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933056"/>
            <a:ext cx="2411909" cy="2411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52936"/>
            <a:ext cx="1691829" cy="16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528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Pelyněk</a:t>
            </a:r>
          </a:p>
          <a:p>
            <a:pPr marL="0" indent="0">
              <a:buNone/>
            </a:pPr>
            <a:r>
              <a:rPr lang="cs-CZ" sz="2600" dirty="0" smtClean="0"/>
              <a:t>        </a:t>
            </a:r>
            <a:r>
              <a:rPr lang="cs-CZ" sz="2400" dirty="0" smtClean="0"/>
              <a:t>Např.: Pelyňkový čaj je zdravý a hořký.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Plyš</a:t>
            </a:r>
          </a:p>
          <a:p>
            <a:pPr marL="0" indent="0">
              <a:buNone/>
            </a:pPr>
            <a:r>
              <a:rPr lang="cs-CZ" sz="2400" dirty="0" smtClean="0"/>
              <a:t>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Např.:Mám</a:t>
            </a:r>
            <a:r>
              <a:rPr lang="cs-CZ" sz="2400" dirty="0" smtClean="0"/>
              <a:t> ráda plyšové hračky.</a:t>
            </a:r>
            <a:endParaRPr lang="cs-CZ" sz="2400" dirty="0"/>
          </a:p>
        </p:txBody>
      </p:sp>
      <p:pic>
        <p:nvPicPr>
          <p:cNvPr id="4098" name="Picture 2" descr="C:\Users\123P\AppData\Local\Microsoft\Windows\Temporary Internet Files\Content.IE5\S7687CZ2\MP900405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7072"/>
            <a:ext cx="2552328" cy="182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123P\AppData\Local\Microsoft\Windows\Temporary Internet Files\Content.IE5\K0O7W0UI\MC900293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84784"/>
            <a:ext cx="1572768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91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slova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Slynout ( zastaralý výraz)</a:t>
            </a:r>
            <a:endParaRPr lang="cs-CZ" dirty="0"/>
          </a:p>
          <a:p>
            <a:r>
              <a:rPr lang="cs-CZ" dirty="0" smtClean="0"/>
              <a:t>Plytký</a:t>
            </a:r>
          </a:p>
          <a:p>
            <a:r>
              <a:rPr lang="cs-CZ" dirty="0" smtClean="0"/>
              <a:t>Vlys</a:t>
            </a:r>
            <a:r>
              <a:rPr lang="cs-CZ" baseline="30000" dirty="0" smtClean="0"/>
              <a:t> </a:t>
            </a:r>
            <a:r>
              <a:rPr lang="cs-CZ" dirty="0" smtClean="0"/>
              <a:t> - ozdobný </a:t>
            </a:r>
            <a:r>
              <a:rPr lang="cs-CZ" dirty="0"/>
              <a:t>pruh na stěně</a:t>
            </a:r>
          </a:p>
        </p:txBody>
      </p:sp>
    </p:spTree>
    <p:extLst>
      <p:ext uri="{BB962C8B-B14F-4D97-AF65-F5344CB8AC3E}">
        <p14:creationId xmlns:p14="http://schemas.microsoft.com/office/powerpoint/2010/main" val="207322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www.wikipedia.org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office.microsoft.com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22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130</TotalTime>
  <Words>202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Vyjmenovaná slova po L</vt:lpstr>
      <vt:lpstr>Vyjmenovaná slova po l</vt:lpstr>
      <vt:lpstr>Prezentace aplikace PowerPoint</vt:lpstr>
      <vt:lpstr>Prezentace aplikace PowerPoint</vt:lpstr>
      <vt:lpstr>Prezentace aplikace PowerPoint</vt:lpstr>
      <vt:lpstr>Prezentace aplikace PowerPoint</vt:lpstr>
      <vt:lpstr>Další slova k zapamatování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123P</dc:creator>
  <cp:lastModifiedBy>123P</cp:lastModifiedBy>
  <cp:revision>18</cp:revision>
  <dcterms:created xsi:type="dcterms:W3CDTF">2011-06-29T15:03:16Z</dcterms:created>
  <dcterms:modified xsi:type="dcterms:W3CDTF">2011-10-12T08:42:52Z</dcterms:modified>
</cp:coreProperties>
</file>