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56" r:id="rId3"/>
    <p:sldId id="272" r:id="rId4"/>
    <p:sldId id="271" r:id="rId5"/>
    <p:sldId id="267" r:id="rId6"/>
    <p:sldId id="275" r:id="rId7"/>
    <p:sldId id="276" r:id="rId8"/>
    <p:sldId id="277" r:id="rId9"/>
    <p:sldId id="278" r:id="rId10"/>
    <p:sldId id="27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62" autoAdjust="0"/>
    <p:restoredTop sz="76199" autoAdjust="0"/>
  </p:normalViewPr>
  <p:slideViewPr>
    <p:cSldViewPr showGuides="1">
      <p:cViewPr varScale="1">
        <p:scale>
          <a:sx n="55" d="100"/>
          <a:sy n="55" d="100"/>
        </p:scale>
        <p:origin x="-180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2FCE4-1D10-40A9-8247-E1ABC9C5CFE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E5427-E69E-4D72-8A84-533415750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084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0014" y="0"/>
            <a:ext cx="5609604" cy="799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 trojúhelníky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Shrnutí učiva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Spoj správně pojmy s definicemi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2930" y="1559287"/>
            <a:ext cx="7467600" cy="48737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/>
              <a:t>kolmice z vrcholu na protější </a:t>
            </a:r>
            <a:r>
              <a:rPr lang="cs-CZ" dirty="0" smtClean="0"/>
              <a:t>stranu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Výška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Těžnice  </a:t>
            </a:r>
            <a:r>
              <a:rPr lang="cs-CZ" dirty="0" smtClean="0"/>
              <a:t>                              spojnice středů stran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Střední </a:t>
            </a:r>
            <a:r>
              <a:rPr lang="cs-CZ" dirty="0" smtClean="0">
                <a:solidFill>
                  <a:srgbClr val="FF0000"/>
                </a:solidFill>
              </a:rPr>
              <a:t>příčka</a:t>
            </a:r>
            <a:r>
              <a:rPr lang="cs-CZ" dirty="0" smtClean="0"/>
              <a:t>                             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</a:p>
          <a:p>
            <a:pPr marL="0" indent="0">
              <a:buNone/>
            </a:pPr>
            <a:r>
              <a:rPr lang="cs-CZ" dirty="0"/>
              <a:t>spojnice středu strany s protějším vrcholem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6031576" y="5301208"/>
            <a:ext cx="1060704" cy="914400"/>
          </a:xfrm>
          <a:prstGeom prst="triangle">
            <a:avLst>
              <a:gd name="adj" fmla="val 532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743544" y="1587799"/>
            <a:ext cx="1060704" cy="914400"/>
          </a:xfrm>
          <a:prstGeom prst="triangle">
            <a:avLst>
              <a:gd name="adj" fmla="val 532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6561928" y="2943563"/>
            <a:ext cx="1060704" cy="914400"/>
          </a:xfrm>
          <a:prstGeom prst="triangle">
            <a:avLst>
              <a:gd name="adj" fmla="val 532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440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 :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 kolmice z vrcholu na protější stranu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>
                <a:solidFill>
                  <a:srgbClr val="FF0000"/>
                </a:solidFill>
              </a:rPr>
              <a:t>Výška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Těžnice  </a:t>
            </a:r>
            <a:r>
              <a:rPr lang="cs-CZ" dirty="0"/>
              <a:t>                              spojnice středů stran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Střední </a:t>
            </a:r>
            <a:r>
              <a:rPr lang="cs-CZ" dirty="0">
                <a:solidFill>
                  <a:srgbClr val="FF0000"/>
                </a:solidFill>
              </a:rPr>
              <a:t>příčka</a:t>
            </a:r>
            <a:r>
              <a:rPr lang="cs-CZ" dirty="0"/>
              <a:t>                             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                       </a:t>
            </a:r>
          </a:p>
          <a:p>
            <a:pPr marL="0" indent="0">
              <a:buNone/>
            </a:pPr>
            <a:r>
              <a:rPr lang="cs-CZ" dirty="0"/>
              <a:t>spojnice středu strany s protějším vrcholem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5049760" y="134076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957991" y="5157192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516216" y="297180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1043608" y="3429000"/>
            <a:ext cx="72008" cy="1944216"/>
          </a:xfrm>
          <a:prstGeom prst="line">
            <a:avLst/>
          </a:prstGeom>
          <a:ln w="412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491880" y="3645024"/>
            <a:ext cx="2088232" cy="576064"/>
          </a:xfrm>
          <a:prstGeom prst="line">
            <a:avLst/>
          </a:prstGeom>
          <a:ln w="412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339752" y="2026568"/>
            <a:ext cx="1440160" cy="457200"/>
          </a:xfrm>
          <a:prstGeom prst="line">
            <a:avLst/>
          </a:prstGeom>
          <a:ln w="412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101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63408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Spoj zápis s názvem trojúhelníku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537362" y="1052736"/>
                <a:ext cx="7467600" cy="5221827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/>
                </a:r>
                <a:r>
                  <a:rPr lang="cs-CZ" dirty="0" smtClean="0">
                    <a:solidFill>
                      <a:srgbClr val="FF0000"/>
                    </a:solidFill>
                  </a:rPr>
                  <a:t>Ostroúhlý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=90°   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&lt;90°     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&lt;90°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Pravoúhlý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/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&lt;90°   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&lt;90°     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&lt;90°</m:t>
                    </m:r>
                  </m:oMath>
                </a14:m>
                <a:r>
                  <a:rPr lang="cs-CZ" dirty="0"/>
                  <a:t/>
                </a: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 &lt;90°   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 &lt;90°         180°  &gt; 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 &gt;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90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/>
                </a: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/>
                </a:r>
                <a:r>
                  <a:rPr lang="cs-CZ" dirty="0">
                    <a:solidFill>
                      <a:srgbClr val="FF0000"/>
                    </a:solidFill>
                  </a:rPr>
                  <a:t>Tupoúhlý</a:t>
                </a:r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537362" y="1052736"/>
                <a:ext cx="7467600" cy="5221827"/>
              </a:xfrm>
              <a:blipFill rotWithShape="1">
                <a:blip r:embed="rId2"/>
                <a:stretch>
                  <a:fillRect l="-1224" t="-1636" b="-24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268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/>
                </a:r>
                <a:r>
                  <a:rPr lang="cs-CZ" dirty="0" smtClean="0">
                    <a:solidFill>
                      <a:srgbClr val="FF0000"/>
                    </a:solidFill>
                  </a:rPr>
                  <a:t>Ostroúhlý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=90°   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 &lt;90°     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&lt;90°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Pravoúhlý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/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&lt;90°   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&lt;90°     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&lt;90°</m:t>
                    </m:r>
                  </m:oMath>
                </a14:m>
                <a:r>
                  <a:rPr lang="cs-CZ" dirty="0"/>
                  <a:t/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 &lt;90°   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 &lt;90°         180°  &gt; 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  &gt;90°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/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/>
                </a:r>
                <a:r>
                  <a:rPr lang="cs-CZ" dirty="0">
                    <a:solidFill>
                      <a:srgbClr val="FF0000"/>
                    </a:solidFill>
                  </a:rPr>
                  <a:t>Tupoúhlý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980" t="-2128" b="-13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V="1">
            <a:off x="5796136" y="5373216"/>
            <a:ext cx="360040" cy="43204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339752" y="3212976"/>
            <a:ext cx="1656184" cy="43204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652120" y="2060848"/>
            <a:ext cx="1584176" cy="2160240"/>
          </a:xfrm>
          <a:prstGeom prst="line">
            <a:avLst/>
          </a:prstGeom>
          <a:ln w="57150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64759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Spoj zápis s názvem trojúhelníku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/>
                </a:r>
                <a:r>
                  <a:rPr lang="cs-CZ" dirty="0" smtClean="0">
                    <a:solidFill>
                      <a:srgbClr val="FF0000"/>
                    </a:solidFill>
                  </a:rPr>
                  <a:t>Rovnostranný</a:t>
                </a:r>
              </a:p>
              <a:p>
                <a:pPr marL="0" indent="0">
                  <a:buNone/>
                </a:pPr>
                <a:r>
                  <a:rPr lang="cs-CZ" dirty="0" smtClean="0"/>
                  <a:t/>
                </a:r>
                <a:r>
                  <a:rPr lang="cs-CZ" dirty="0"/>
                  <a:t>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/>
                  <a:t> b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≠ </m:t>
                    </m:r>
                  </m:oMath>
                </a14:m>
                <a:r>
                  <a:rPr lang="cs-CZ" dirty="0"/>
                  <a:t/>
                </a:r>
                <a:r>
                  <a:rPr lang="cs-CZ" dirty="0" smtClean="0"/>
                  <a:t>c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/>
                </a:r>
                <a:r>
                  <a:rPr lang="cs-CZ" dirty="0" smtClean="0">
                    <a:solidFill>
                      <a:srgbClr val="FF0000"/>
                    </a:solidFill>
                  </a:rPr>
                  <a:t>Rovnoramenný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a = b = c                                  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≠ </m:t>
                    </m:r>
                  </m:oMath>
                </a14:m>
                <a:r>
                  <a:rPr lang="cs-CZ" dirty="0" smtClean="0"/>
                  <a:t> b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≠ </m:t>
                    </m:r>
                  </m:oMath>
                </a14:m>
                <a:r>
                  <a:rPr lang="cs-CZ" dirty="0"/>
                  <a:t/>
                </a:r>
                <a:r>
                  <a:rPr lang="cs-CZ" dirty="0" smtClean="0"/>
                  <a:t>c</a:t>
                </a: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O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becný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85715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Rovnostranný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/>
                  <a:t>                                                a </a:t>
                </a:r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/>
                  <a:t> b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≠ </m:t>
                    </m:r>
                  </m:oMath>
                </a14:m>
                <a:r>
                  <a:rPr lang="cs-CZ" dirty="0"/>
                  <a:t> c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/>
                </a:r>
                <a:r>
                  <a:rPr lang="cs-CZ" dirty="0">
                    <a:solidFill>
                      <a:srgbClr val="FF0000"/>
                    </a:solidFill>
                  </a:rPr>
                  <a:t>R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ovnoramenný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a = b = c                                   a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≠ </m:t>
                    </m:r>
                  </m:oMath>
                </a14:m>
                <a:r>
                  <a:rPr lang="cs-CZ" dirty="0"/>
                  <a:t> b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≠ </m:t>
                    </m:r>
                  </m:oMath>
                </a14:m>
                <a:r>
                  <a:rPr lang="cs-CZ" dirty="0"/>
                  <a:t> c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Obecný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1187624" y="2204864"/>
            <a:ext cx="576064" cy="151216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907704" y="4437112"/>
            <a:ext cx="3312368" cy="144016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5724128" y="2564904"/>
            <a:ext cx="288032" cy="39604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9846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Vytvoř správné dvojice 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Strany </a:t>
                </a:r>
              </a:p>
              <a:p>
                <a:pPr marL="0" indent="0">
                  <a:buNone/>
                </a:pPr>
                <a:r>
                  <a:rPr lang="cs-CZ" dirty="0" smtClean="0"/>
                  <a:t/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𝛾</m:t>
                    </m:r>
                  </m:oMath>
                </a14:m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/>
                </a:r>
                <a:r>
                  <a:rPr lang="cs-CZ" dirty="0" smtClean="0">
                    <a:solidFill>
                      <a:srgbClr val="FF0000"/>
                    </a:solidFill>
                  </a:rPr>
                  <a:t> Vrcholy </a:t>
                </a:r>
              </a:p>
              <a:p>
                <a:pPr marL="0" indent="0">
                  <a:buNone/>
                </a:pPr>
                <a:r>
                  <a:rPr lang="cs-CZ" dirty="0" smtClean="0"/>
                  <a:t>A, B, C</a:t>
                </a: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Úhly                                </a:t>
                </a:r>
                <a:r>
                  <a:rPr lang="cs-CZ" dirty="0" smtClean="0"/>
                  <a:t>a, b, c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ovnoramenný trojúhelník 3"/>
          <p:cNvSpPr/>
          <p:nvPr/>
        </p:nvSpPr>
        <p:spPr>
          <a:xfrm>
            <a:off x="1202336" y="1556792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508104" y="3225464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202336" y="530120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494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Strany </a:t>
                </a:r>
              </a:p>
              <a:p>
                <a:pPr marL="0" indent="0">
                  <a:buNone/>
                </a:pPr>
                <a:r>
                  <a:rPr lang="cs-CZ" dirty="0"/>
                  <a:t/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𝛾</m:t>
                    </m:r>
                  </m:oMath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/>
                </a:r>
                <a:r>
                  <a:rPr lang="cs-CZ" dirty="0">
                    <a:solidFill>
                      <a:srgbClr val="FF0000"/>
                    </a:solidFill>
                  </a:rPr>
                  <a:t> Vrcholy </a:t>
                </a:r>
              </a:p>
              <a:p>
                <a:pPr marL="0" indent="0">
                  <a:buNone/>
                </a:pPr>
                <a:r>
                  <a:rPr lang="cs-CZ" dirty="0"/>
                  <a:t>A, B, C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Úhly                                </a:t>
                </a:r>
                <a:r>
                  <a:rPr lang="cs-CZ" dirty="0"/>
                  <a:t>a, b, c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ovnoramenný trojúhelník 3"/>
          <p:cNvSpPr/>
          <p:nvPr/>
        </p:nvSpPr>
        <p:spPr>
          <a:xfrm>
            <a:off x="1305344" y="1484784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580112" y="314096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115616" y="530120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176320" y="2636912"/>
            <a:ext cx="1675600" cy="312149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1835696" y="2399184"/>
            <a:ext cx="2592288" cy="311804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835696" y="3958208"/>
            <a:ext cx="3312368" cy="9716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43053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485</TotalTime>
  <Words>75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 trojúhelníky</vt:lpstr>
      <vt:lpstr>Spoj správně pojmy s definicemi</vt:lpstr>
      <vt:lpstr>Řešení : </vt:lpstr>
      <vt:lpstr>Spoj zápis s názvem trojúhelníku</vt:lpstr>
      <vt:lpstr>řešení</vt:lpstr>
      <vt:lpstr>Spoj zápis s názvem trojúhelníku</vt:lpstr>
      <vt:lpstr>Řešení</vt:lpstr>
      <vt:lpstr>Vytvoř správné dvojice </vt:lpstr>
      <vt:lpstr>řešení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Jana</cp:lastModifiedBy>
  <cp:revision>81</cp:revision>
  <cp:lastPrinted>2012-05-30T13:05:37Z</cp:lastPrinted>
  <dcterms:created xsi:type="dcterms:W3CDTF">2012-04-17T09:52:17Z</dcterms:created>
  <dcterms:modified xsi:type="dcterms:W3CDTF">2013-05-24T12:24:09Z</dcterms:modified>
</cp:coreProperties>
</file>