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56" r:id="rId3"/>
    <p:sldId id="264" r:id="rId4"/>
    <p:sldId id="265" r:id="rId5"/>
    <p:sldId id="266" r:id="rId6"/>
    <p:sldId id="267" r:id="rId7"/>
    <p:sldId id="268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76199" autoAdjust="0"/>
  </p:normalViewPr>
  <p:slideViewPr>
    <p:cSldViewPr showGuides="1">
      <p:cViewPr varScale="1">
        <p:scale>
          <a:sx n="55" d="100"/>
          <a:sy n="55" d="100"/>
        </p:scale>
        <p:origin x="-1806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D2FCE4-1D10-40A9-8247-E1ABC9C5CFEC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DE5427-E69E-4D72-8A84-5334157507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0846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DE5427-E69E-4D72-8A84-53341575072B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7655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900DF7-C77A-4810-88CA-540C24BE5AB7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12CDFF9-4A97-46C6-8036-DEBB141B97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900DF7-C77A-4810-88CA-540C24BE5AB7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12CDFF9-4A97-46C6-8036-DEBB141B97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900DF7-C77A-4810-88CA-540C24BE5AB7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12CDFF9-4A97-46C6-8036-DEBB141B979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0013" y="-234036"/>
            <a:ext cx="5773755" cy="8231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7979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Rozdělení trojúhelníků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Opakování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286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a) Podle stran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Obecný : strany různé velikosti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a ≠ b ≠ c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691680" y="2492896"/>
            <a:ext cx="6120680" cy="3240360"/>
          </a:xfrm>
          <a:prstGeom prst="triangle">
            <a:avLst>
              <a:gd name="adj" fmla="val 8282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515991" y="582556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96336" y="582556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23728" y="209220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82289" y="3380753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60101" y="398195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27597" y="5843947"/>
            <a:ext cx="287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1418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20688"/>
            <a:ext cx="7467600" cy="585326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Rovnoramenný : ramena stejné velikosti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a = b ≠ c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a, b…….ramena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c……….základna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907704" y="2060848"/>
            <a:ext cx="2016224" cy="3528392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556326" y="570975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721943" y="5709758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 B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760628" y="157020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65490" y="364037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46958" y="363720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24748" y="5641977"/>
            <a:ext cx="287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1908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467600" cy="6069288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Rovnostranný: všechny strany stejné velikosti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a = b = c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907704" y="1988840"/>
            <a:ext cx="4320480" cy="3816424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32015" y="590056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52495" y="590056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19876" y="160614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48064" y="350806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98692" y="5873185"/>
            <a:ext cx="287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83700" y="350806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508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a) Podle </a:t>
            </a:r>
            <a:r>
              <a:rPr lang="cs-CZ" dirty="0" smtClean="0">
                <a:solidFill>
                  <a:schemeClr val="tx1"/>
                </a:solidFill>
              </a:rPr>
              <a:t>vnitřních úhlů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7362" y="1400811"/>
            <a:ext cx="7467600" cy="487375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Ostroúhlý : všechny vnitřní úhly ostré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</a:t>
            </a:r>
            <a:r>
              <a:rPr lang="el-GR" dirty="0" smtClean="0"/>
              <a:t>α</a:t>
            </a:r>
            <a:r>
              <a:rPr lang="cs-CZ" dirty="0" smtClean="0"/>
              <a:t> </a:t>
            </a:r>
            <a:r>
              <a:rPr lang="el-GR" dirty="0" smtClean="0"/>
              <a:t>&lt;</a:t>
            </a:r>
            <a:r>
              <a:rPr lang="cs-CZ" dirty="0" smtClean="0"/>
              <a:t> 90°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</a:t>
            </a:r>
            <a:r>
              <a:rPr lang="el-GR" dirty="0" smtClean="0"/>
              <a:t>β</a:t>
            </a:r>
            <a:r>
              <a:rPr lang="el-GR" dirty="0"/>
              <a:t> &lt;</a:t>
            </a:r>
            <a:r>
              <a:rPr lang="cs-CZ" dirty="0"/>
              <a:t> 90</a:t>
            </a:r>
            <a:r>
              <a:rPr lang="cs-CZ" dirty="0" smtClean="0"/>
              <a:t>°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</a:t>
            </a:r>
            <a:r>
              <a:rPr lang="el-GR" dirty="0" smtClean="0"/>
              <a:t>γ &lt;</a:t>
            </a:r>
            <a:r>
              <a:rPr lang="cs-CZ" dirty="0" smtClean="0"/>
              <a:t> </a:t>
            </a:r>
            <a:r>
              <a:rPr lang="cs-CZ" dirty="0"/>
              <a:t>90°</a:t>
            </a:r>
          </a:p>
        </p:txBody>
      </p:sp>
      <p:sp>
        <p:nvSpPr>
          <p:cNvPr id="6" name="Rovnoramenný trojúhelník 5"/>
          <p:cNvSpPr/>
          <p:nvPr/>
        </p:nvSpPr>
        <p:spPr>
          <a:xfrm>
            <a:off x="1705209" y="2204864"/>
            <a:ext cx="3528392" cy="4394983"/>
          </a:xfrm>
          <a:prstGeom prst="triangle">
            <a:avLst>
              <a:gd name="adj" fmla="val 7061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9" name="Oblouk 8"/>
          <p:cNvSpPr/>
          <p:nvPr/>
        </p:nvSpPr>
        <p:spPr>
          <a:xfrm>
            <a:off x="2051720" y="5949280"/>
            <a:ext cx="288032" cy="650567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1956314" y="6125736"/>
            <a:ext cx="383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 smtClean="0"/>
              <a:t>α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770702" y="6125736"/>
            <a:ext cx="36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 smtClean="0"/>
              <a:t>β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923928" y="2616888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 smtClean="0"/>
              <a:t>γ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312692" y="646429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294514" y="641518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027803" y="183553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68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7362" y="476672"/>
            <a:ext cx="7467600" cy="5797891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ravoúhlý : jeden vnitřní úhel pravý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</a:t>
            </a:r>
            <a:r>
              <a:rPr lang="el-GR" dirty="0" smtClean="0"/>
              <a:t>α</a:t>
            </a:r>
            <a:r>
              <a:rPr lang="cs-CZ" dirty="0" smtClean="0"/>
              <a:t> </a:t>
            </a:r>
            <a:r>
              <a:rPr lang="el-GR" dirty="0"/>
              <a:t>=</a:t>
            </a:r>
            <a:r>
              <a:rPr lang="cs-CZ" dirty="0" smtClean="0"/>
              <a:t> 90°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</a:t>
            </a:r>
            <a:r>
              <a:rPr lang="el-GR" dirty="0" smtClean="0"/>
              <a:t>β</a:t>
            </a:r>
            <a:r>
              <a:rPr lang="el-GR" dirty="0"/>
              <a:t> &lt;</a:t>
            </a:r>
            <a:r>
              <a:rPr lang="cs-CZ" dirty="0"/>
              <a:t> 90</a:t>
            </a:r>
            <a:r>
              <a:rPr lang="cs-CZ" dirty="0" smtClean="0"/>
              <a:t>°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</a:t>
            </a:r>
            <a:r>
              <a:rPr lang="el-GR" dirty="0" smtClean="0"/>
              <a:t>γ &lt;</a:t>
            </a:r>
            <a:r>
              <a:rPr lang="cs-CZ" dirty="0" smtClean="0"/>
              <a:t> </a:t>
            </a:r>
            <a:r>
              <a:rPr lang="cs-CZ" dirty="0"/>
              <a:t>90</a:t>
            </a:r>
            <a:r>
              <a:rPr lang="cs-CZ" dirty="0" smtClean="0"/>
              <a:t>°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a…..přepona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b</a:t>
            </a:r>
            <a:r>
              <a:rPr lang="cs-CZ" smtClean="0"/>
              <a:t>, c…odvěsny</a:t>
            </a:r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1705209" y="2204864"/>
            <a:ext cx="3528392" cy="4394983"/>
          </a:xfrm>
          <a:prstGeom prst="triangle">
            <a:avLst>
              <a:gd name="adj" fmla="val 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9" name="Oblouk 8"/>
          <p:cNvSpPr/>
          <p:nvPr/>
        </p:nvSpPr>
        <p:spPr>
          <a:xfrm>
            <a:off x="2051720" y="5949280"/>
            <a:ext cx="288032" cy="650567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1764595" y="6076627"/>
            <a:ext cx="383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 smtClean="0"/>
              <a:t>α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572000" y="6076627"/>
            <a:ext cx="36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 smtClean="0"/>
              <a:t>β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674694" y="2389877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 smtClean="0"/>
              <a:t>γ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312692" y="646429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294514" y="641518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529520" y="183553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310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7362" y="404664"/>
            <a:ext cx="7467600" cy="645333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Tupoúhlý </a:t>
            </a:r>
            <a:r>
              <a:rPr lang="cs-CZ" dirty="0"/>
              <a:t>: jeden vnitřní úhel tupý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</a:t>
            </a:r>
            <a:r>
              <a:rPr lang="el-GR" dirty="0" smtClean="0"/>
              <a:t>α</a:t>
            </a:r>
            <a:r>
              <a:rPr lang="cs-CZ" dirty="0" smtClean="0"/>
              <a:t> </a:t>
            </a:r>
            <a:r>
              <a:rPr lang="el-GR" dirty="0" smtClean="0"/>
              <a:t>&lt;</a:t>
            </a:r>
            <a:r>
              <a:rPr lang="cs-CZ" dirty="0" smtClean="0"/>
              <a:t> 90°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</a:t>
            </a:r>
            <a:r>
              <a:rPr lang="el-GR" dirty="0" smtClean="0"/>
              <a:t>β</a:t>
            </a:r>
            <a:r>
              <a:rPr lang="el-GR" dirty="0"/>
              <a:t> &lt;</a:t>
            </a:r>
            <a:r>
              <a:rPr lang="cs-CZ" dirty="0"/>
              <a:t> 90</a:t>
            </a:r>
            <a:r>
              <a:rPr lang="cs-CZ" dirty="0" smtClean="0"/>
              <a:t>°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180° &gt;  </a:t>
            </a:r>
            <a:r>
              <a:rPr lang="el-GR" dirty="0" smtClean="0"/>
              <a:t>γ &gt;</a:t>
            </a:r>
            <a:r>
              <a:rPr lang="cs-CZ" dirty="0" smtClean="0"/>
              <a:t> 90°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Pozn.: součet vnitřních úhlů trojúhelníku je </a:t>
            </a:r>
            <a:r>
              <a:rPr lang="cs-CZ" dirty="0"/>
              <a:t>180° </a:t>
            </a:r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>
            <a:off x="683568" y="3856637"/>
            <a:ext cx="6281260" cy="1542706"/>
          </a:xfrm>
          <a:prstGeom prst="triangle">
            <a:avLst>
              <a:gd name="adj" fmla="val 7061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764595" y="4929844"/>
            <a:ext cx="383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 smtClean="0"/>
              <a:t>α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156176" y="4928863"/>
            <a:ext cx="36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 smtClean="0"/>
              <a:t>β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883052" y="3856637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 smtClean="0"/>
              <a:t>γ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7879" y="545306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964828" y="545306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919685" y="34290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438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Slovní úloha společná práce 5</Template>
  <TotalTime>335</TotalTime>
  <Words>179</Words>
  <Application>Microsoft Office PowerPoint</Application>
  <PresentationFormat>Předvádění na obrazovce (4:3)</PresentationFormat>
  <Paragraphs>86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Rozdělení trojúhelníků</vt:lpstr>
      <vt:lpstr>a) Podle stran</vt:lpstr>
      <vt:lpstr>  </vt:lpstr>
      <vt:lpstr> </vt:lpstr>
      <vt:lpstr>a) Podle vnitřních úhlů</vt:lpstr>
      <vt:lpstr>Snímek 7</vt:lpstr>
      <vt:lpstr>Snímek 8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Řešení rovnic</dc:title>
  <dc:creator>Eva</dc:creator>
  <cp:lastModifiedBy>Jana</cp:lastModifiedBy>
  <cp:revision>59</cp:revision>
  <cp:lastPrinted>2012-05-30T13:05:37Z</cp:lastPrinted>
  <dcterms:created xsi:type="dcterms:W3CDTF">2012-04-17T09:52:17Z</dcterms:created>
  <dcterms:modified xsi:type="dcterms:W3CDTF">2013-05-24T12:08:58Z</dcterms:modified>
</cp:coreProperties>
</file>