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1" r:id="rId5"/>
    <p:sldId id="262" r:id="rId6"/>
    <p:sldId id="263" r:id="rId7"/>
    <p:sldId id="265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3569" y="1412776"/>
            <a:ext cx="7772400" cy="1470025"/>
          </a:xfrm>
        </p:spPr>
        <p:txBody>
          <a:bodyPr/>
          <a:lstStyle/>
          <a:p>
            <a:r>
              <a:rPr lang="cs-CZ" dirty="0" smtClean="0"/>
              <a:t>Vyjmenovaná slova po 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/>
              <a:t>: </a:t>
            </a:r>
            <a:r>
              <a:rPr lang="cs-CZ" smtClean="0"/>
              <a:t>VY_32_INOVACE_08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Vyjmenovaná slova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755576" y="5300663"/>
            <a:ext cx="727241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/>
              <a:t>Anotace : Prezentace </a:t>
            </a:r>
            <a:r>
              <a:rPr lang="cs-CZ" dirty="0"/>
              <a:t>seznamující žáky s pořadím vyjmenovaných slov </a:t>
            </a:r>
            <a:r>
              <a:rPr lang="cs-CZ"/>
              <a:t>po M</a:t>
            </a:r>
            <a:r>
              <a:rPr lang="cs-CZ" smtClean="0"/>
              <a:t>     </a:t>
            </a:r>
            <a:endParaRPr lang="cs-CZ" dirty="0"/>
          </a:p>
          <a:p>
            <a:r>
              <a:rPr lang="cs-CZ" dirty="0"/>
              <a:t>                  a jejich významem.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4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My, mýt, myslet</a:t>
            </a:r>
            <a:r>
              <a:rPr lang="cs-CZ" dirty="0"/>
              <a:t> i </a:t>
            </a:r>
            <a:r>
              <a:rPr lang="cs-CZ" dirty="0" smtClean="0"/>
              <a:t>myslit, mýlit se, hmyz, myš, hlemýžď, mýtit, zamykat, smýkat, dmýchat, chmýří, nachomýtnout </a:t>
            </a:r>
            <a:r>
              <a:rPr lang="cs-CZ" dirty="0" smtClean="0"/>
              <a:t>se, Litomyšl.</a:t>
            </a:r>
            <a:endParaRPr lang="cs-CZ" dirty="0" smtClean="0"/>
          </a:p>
          <a:p>
            <a:endParaRPr lang="cs-CZ" baseline="30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78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My</a:t>
            </a:r>
            <a:r>
              <a:rPr lang="cs-CZ" dirty="0" smtClean="0"/>
              <a:t> -  všichni společně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</a:t>
            </a:r>
            <a:r>
              <a:rPr lang="cs-CZ" sz="2000" dirty="0" err="1" smtClean="0"/>
              <a:t>Např.:My</a:t>
            </a:r>
            <a:r>
              <a:rPr lang="cs-CZ" sz="2000" dirty="0" smtClean="0"/>
              <a:t> dnes budeme zpívat.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My máme odpoledne fotbal.</a:t>
            </a:r>
          </a:p>
          <a:p>
            <a:r>
              <a:rPr lang="cs-CZ" sz="3200" dirty="0" smtClean="0"/>
              <a:t>Mýt </a:t>
            </a:r>
            <a:r>
              <a:rPr lang="cs-CZ" dirty="0" smtClean="0"/>
              <a:t>– čistit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  Např.: Odpoledne umyj nádobí!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3200" dirty="0" smtClean="0"/>
              <a:t>Myslit</a:t>
            </a:r>
            <a:r>
              <a:rPr lang="cs-CZ" dirty="0" smtClean="0"/>
              <a:t> – používat mozek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 Např.: Vymysli něco</a:t>
            </a:r>
            <a:r>
              <a:rPr lang="cs-CZ" sz="2000" dirty="0" smtClean="0"/>
              <a:t>, prosím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3200" dirty="0" smtClean="0"/>
              <a:t>Mýlit se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  Např</a:t>
            </a:r>
            <a:r>
              <a:rPr lang="cs-CZ" sz="2000" dirty="0" smtClean="0"/>
              <a:t>.: Opět </a:t>
            </a:r>
            <a:r>
              <a:rPr lang="cs-CZ" sz="2000" dirty="0" smtClean="0"/>
              <a:t>ses zmýlil.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38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>
            <a:normAutofit/>
          </a:bodyPr>
          <a:lstStyle/>
          <a:p>
            <a:r>
              <a:rPr lang="cs-CZ" dirty="0" smtClean="0"/>
              <a:t>Hmyz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Myš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Hlemýžď           </a:t>
            </a:r>
            <a:endParaRPr lang="cs-CZ" dirty="0"/>
          </a:p>
        </p:txBody>
      </p:sp>
      <p:pic>
        <p:nvPicPr>
          <p:cNvPr id="1026" name="Picture 2" descr="C:\Users\123P\AppData\Local\Microsoft\Windows\Temporary Internet Files\Content.IE5\K0O7W0UI\MC9000132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720" y="2554998"/>
            <a:ext cx="1654150" cy="133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23P\AppData\Local\Microsoft\Windows\Temporary Internet Files\Content.IE5\S7687CZ2\MC900346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410" y="1484784"/>
            <a:ext cx="1876349" cy="112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23P\AppData\Local\Microsoft\Windows\Temporary Internet Files\Content.IE5\S7687CZ2\MC9000584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1886557" cy="165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620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492" y="1196752"/>
            <a:ext cx="6777317" cy="4635877"/>
          </a:xfrm>
        </p:spPr>
        <p:txBody>
          <a:bodyPr>
            <a:normAutofit fontScale="85000" lnSpcReduction="10000"/>
          </a:bodyPr>
          <a:lstStyle/>
          <a:p>
            <a:r>
              <a:rPr lang="cs-CZ" sz="3800" dirty="0" smtClean="0"/>
              <a:t>Mýtit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sz="2400" dirty="0" smtClean="0"/>
              <a:t> Např. </a:t>
            </a:r>
            <a:r>
              <a:rPr lang="cs-CZ" sz="2400" dirty="0" smtClean="0"/>
              <a:t>: Dřevorubec </a:t>
            </a:r>
            <a:r>
              <a:rPr lang="cs-CZ" sz="2400" dirty="0" smtClean="0"/>
              <a:t>vymýtil i poslední strom.</a:t>
            </a:r>
          </a:p>
          <a:p>
            <a:endParaRPr lang="cs-CZ" sz="3800" dirty="0" smtClean="0"/>
          </a:p>
          <a:p>
            <a:r>
              <a:rPr lang="cs-CZ" sz="3800" dirty="0" smtClean="0"/>
              <a:t>Zamykat</a:t>
            </a:r>
          </a:p>
          <a:p>
            <a:pPr marL="0" indent="0">
              <a:buNone/>
            </a:pPr>
            <a:r>
              <a:rPr lang="cs-CZ" sz="2400" dirty="0" smtClean="0"/>
              <a:t>                  Např.: Až půjdeš ven, dobře zamkni dveře.</a:t>
            </a:r>
          </a:p>
          <a:p>
            <a:endParaRPr lang="cs-CZ" dirty="0"/>
          </a:p>
          <a:p>
            <a:r>
              <a:rPr lang="cs-CZ" sz="4100" dirty="0" smtClean="0"/>
              <a:t>Smýkat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Např.: Nesmýkej s tou taškou.</a:t>
            </a:r>
            <a:endParaRPr lang="cs-CZ" sz="2400" dirty="0"/>
          </a:p>
        </p:txBody>
      </p:sp>
      <p:pic>
        <p:nvPicPr>
          <p:cNvPr id="2050" name="Picture 2" descr="C:\Users\123P\AppData\Local\Microsoft\Windows\Temporary Internet Files\Content.IE5\AM1I8PN9\MC900280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6632"/>
            <a:ext cx="2728111" cy="212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81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836712"/>
            <a:ext cx="6777317" cy="495394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Dmýchat  </a:t>
            </a:r>
            <a:r>
              <a:rPr lang="cs-CZ" dirty="0" smtClean="0"/>
              <a:t>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</a:t>
            </a:r>
            <a:r>
              <a:rPr lang="cs-CZ" sz="2400" dirty="0" smtClean="0"/>
              <a:t>Např.: Rozdmýchal </a:t>
            </a:r>
            <a:r>
              <a:rPr lang="cs-CZ" sz="2400" dirty="0" smtClean="0"/>
              <a:t>oheň.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Chmýří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Nachomýtnout se </a:t>
            </a:r>
            <a:r>
              <a:rPr lang="cs-CZ" dirty="0" smtClean="0"/>
              <a:t>– objevit se</a:t>
            </a:r>
          </a:p>
          <a:p>
            <a:pPr marL="0" indent="0">
              <a:buNone/>
            </a:pPr>
            <a:r>
              <a:rPr lang="cs-CZ" sz="2600" dirty="0" smtClean="0"/>
              <a:t>        </a:t>
            </a:r>
            <a:r>
              <a:rPr lang="cs-CZ" dirty="0" smtClean="0"/>
              <a:t>Např.: Nečekaně </a:t>
            </a:r>
            <a:r>
              <a:rPr lang="cs-CZ" dirty="0" smtClean="0"/>
              <a:t>se tady nachomýtnul.</a:t>
            </a:r>
          </a:p>
          <a:p>
            <a:endParaRPr lang="cs-CZ" dirty="0"/>
          </a:p>
        </p:txBody>
      </p:sp>
      <p:pic>
        <p:nvPicPr>
          <p:cNvPr id="3074" name="Picture 2" descr="C:\Users\123P\AppData\Local\Microsoft\Windows\Temporary Internet Files\Content.IE5\K0O7W0UI\MC900232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2023450" cy="167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123P\Downloads\MP9004331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76872"/>
            <a:ext cx="1993462" cy="19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628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sz="3200" dirty="0" smtClean="0"/>
              <a:t>Litomyšl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            Např.: V městě Litomyšli je muzeum Bedřicha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Smetany.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1963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důležitá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3100" dirty="0" smtClean="0"/>
              <a:t>mýto</a:t>
            </a:r>
            <a:endParaRPr lang="cs-CZ" sz="3100" dirty="0"/>
          </a:p>
          <a:p>
            <a:r>
              <a:rPr lang="cs-CZ" sz="3100" dirty="0" smtClean="0"/>
              <a:t>mykat</a:t>
            </a:r>
            <a:endParaRPr lang="cs-CZ" sz="3100" dirty="0"/>
          </a:p>
          <a:p>
            <a:r>
              <a:rPr lang="cs-CZ" sz="3100" dirty="0" smtClean="0"/>
              <a:t>mys</a:t>
            </a:r>
            <a:endParaRPr lang="cs-CZ" sz="3100" dirty="0"/>
          </a:p>
          <a:p>
            <a:r>
              <a:rPr lang="cs-CZ" sz="3100" dirty="0" smtClean="0"/>
              <a:t>sumýš</a:t>
            </a:r>
            <a:endParaRPr lang="cs-CZ" sz="3100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lastní jména</a:t>
            </a:r>
          </a:p>
          <a:p>
            <a:r>
              <a:rPr lang="cs-CZ" sz="3400" dirty="0" smtClean="0"/>
              <a:t>Nezamyslice</a:t>
            </a:r>
            <a:endParaRPr lang="cs-CZ" sz="3400" dirty="0"/>
          </a:p>
          <a:p>
            <a:r>
              <a:rPr lang="cs-CZ" sz="3400" dirty="0" smtClean="0"/>
              <a:t>Kamýk</a:t>
            </a:r>
            <a:endParaRPr lang="cs-CZ" sz="3400" dirty="0"/>
          </a:p>
          <a:p>
            <a:r>
              <a:rPr lang="cs-CZ" sz="3400" dirty="0"/>
              <a:t>Vysoké </a:t>
            </a:r>
            <a:r>
              <a:rPr lang="cs-CZ" sz="3400" dirty="0" smtClean="0"/>
              <a:t>Mýto</a:t>
            </a:r>
            <a:r>
              <a:rPr lang="cs-CZ" sz="3400" dirty="0"/>
              <a:t> (odvozené od </a:t>
            </a:r>
            <a:r>
              <a:rPr lang="cs-CZ" sz="3400" i="1" dirty="0"/>
              <a:t>mýto</a:t>
            </a:r>
            <a:r>
              <a:rPr lang="cs-CZ" sz="3400" dirty="0"/>
              <a:t>)</a:t>
            </a:r>
          </a:p>
          <a:p>
            <a:r>
              <a:rPr lang="cs-CZ" sz="3400" dirty="0" smtClean="0"/>
              <a:t>Přemysl</a:t>
            </a:r>
            <a:endParaRPr lang="cs-CZ" sz="3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03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23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</TotalTime>
  <Words>201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Vyjmenovaná slova po M</vt:lpstr>
      <vt:lpstr>Vyjmenovaná slova po 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Další důležitá slova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123P</dc:creator>
  <cp:lastModifiedBy>Martin Králík</cp:lastModifiedBy>
  <cp:revision>15</cp:revision>
  <dcterms:created xsi:type="dcterms:W3CDTF">2011-06-29T15:03:16Z</dcterms:created>
  <dcterms:modified xsi:type="dcterms:W3CDTF">2012-03-15T20:47:04Z</dcterms:modified>
</cp:coreProperties>
</file>