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8" r:id="rId2"/>
    <p:sldId id="276" r:id="rId3"/>
    <p:sldId id="277" r:id="rId4"/>
    <p:sldId id="278" r:id="rId5"/>
    <p:sldId id="275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58" d="100"/>
          <a:sy n="58" d="100"/>
        </p:scale>
        <p:origin x="-846" y="3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hyperlink" Target="http://www.wikipedia.org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90550" y="1196752"/>
            <a:ext cx="7772400" cy="1470025"/>
          </a:xfrm>
        </p:spPr>
        <p:txBody>
          <a:bodyPr/>
          <a:lstStyle/>
          <a:p>
            <a:r>
              <a:rPr lang="cs-CZ" dirty="0" smtClean="0"/>
              <a:t>Výjimky psaní i/y po </a:t>
            </a:r>
            <a:r>
              <a:rPr lang="cs-CZ" dirty="0" err="1" smtClean="0"/>
              <a:t>b,l,m</a:t>
            </a:r>
            <a:endParaRPr lang="cs-CZ" dirty="0" smtClean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3212976"/>
            <a:ext cx="6400800" cy="1824162"/>
          </a:xfrm>
        </p:spPr>
        <p:txBody>
          <a:bodyPr rtlCol="0">
            <a:normAutofit fontScale="85000" lnSpcReduction="2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/>
              <a:t>Základní škola a Mateřská škola Valašské Meziříčí, </a:t>
            </a:r>
            <a:r>
              <a:rPr lang="cs-CZ" dirty="0" err="1"/>
              <a:t>Poličná</a:t>
            </a:r>
            <a:r>
              <a:rPr lang="cs-CZ" dirty="0"/>
              <a:t> 276, okres Vsetín, příspěvková organizace</a:t>
            </a:r>
          </a:p>
          <a:p>
            <a:pPr>
              <a:defRPr/>
            </a:pPr>
            <a:r>
              <a:rPr lang="cs-CZ" dirty="0"/>
              <a:t> projekt č. </a:t>
            </a:r>
            <a:r>
              <a:rPr lang="cs-CZ" dirty="0" smtClean="0"/>
              <a:t>CZ.1.07/1.4.00/21.1504</a:t>
            </a:r>
            <a:endParaRPr lang="cs-CZ" dirty="0"/>
          </a:p>
          <a:p>
            <a:pPr fontAlgn="auto">
              <a:spcAft>
                <a:spcPts val="0"/>
              </a:spcAft>
              <a:defRPr/>
            </a:pPr>
            <a:r>
              <a:rPr lang="cs-CZ" dirty="0"/>
              <a:t>Č. </a:t>
            </a:r>
            <a:r>
              <a:rPr lang="cs-CZ" dirty="0" err="1"/>
              <a:t>DUMu</a:t>
            </a:r>
            <a:r>
              <a:rPr lang="cs-CZ" dirty="0"/>
              <a:t>: </a:t>
            </a:r>
            <a:r>
              <a:rPr lang="cs-CZ" dirty="0" smtClean="0"/>
              <a:t>VY_32_INOVACE_10 </a:t>
            </a:r>
            <a:endParaRPr lang="cs-CZ" dirty="0"/>
          </a:p>
          <a:p>
            <a:pPr fontAlgn="auto">
              <a:spcAft>
                <a:spcPts val="0"/>
              </a:spcAft>
              <a:defRPr/>
            </a:pPr>
            <a:r>
              <a:rPr lang="cs-CZ" dirty="0" err="1"/>
              <a:t>Tématický</a:t>
            </a:r>
            <a:r>
              <a:rPr lang="cs-CZ" dirty="0"/>
              <a:t> celek: </a:t>
            </a:r>
            <a:r>
              <a:rPr lang="cs-CZ" dirty="0" smtClean="0"/>
              <a:t>Vyjmenovaná slova</a:t>
            </a:r>
            <a:endParaRPr lang="cs-CZ" dirty="0"/>
          </a:p>
          <a:p>
            <a:pPr fontAlgn="auto">
              <a:spcAft>
                <a:spcPts val="0"/>
              </a:spcAft>
              <a:defRPr/>
            </a:pPr>
            <a:r>
              <a:rPr lang="cs-CZ" dirty="0"/>
              <a:t>Autor: </a:t>
            </a:r>
            <a:r>
              <a:rPr lang="cs-CZ" dirty="0" smtClean="0"/>
              <a:t>Pavla Žilinská</a:t>
            </a: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4048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3" name="TextovéPole 5"/>
          <p:cNvSpPr txBox="1">
            <a:spLocks noChangeArrowheads="1"/>
          </p:cNvSpPr>
          <p:nvPr/>
        </p:nvSpPr>
        <p:spPr bwMode="auto">
          <a:xfrm>
            <a:off x="971550" y="5300663"/>
            <a:ext cx="7056438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cs-CZ" dirty="0"/>
              <a:t>Anotace</a:t>
            </a:r>
            <a:r>
              <a:rPr lang="cs-CZ" dirty="0" smtClean="0"/>
              <a:t>: Prezentace seznamující žáky s dvojicemi  problematických slov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po B, L a 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20463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Pozor na výjimky - b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/>
              <a:t>být (existovat) × bít (tlouct</a:t>
            </a:r>
            <a:r>
              <a:rPr lang="cs-CZ" dirty="0" smtClean="0"/>
              <a:t>)</a:t>
            </a:r>
            <a:endParaRPr lang="cs-CZ" dirty="0"/>
          </a:p>
          <a:p>
            <a:r>
              <a:rPr lang="cs-CZ" dirty="0"/>
              <a:t>dobýt (zmocnit se) × dobít (baterii, zvěř</a:t>
            </a:r>
            <a:r>
              <a:rPr lang="cs-CZ" dirty="0" smtClean="0"/>
              <a:t>)</a:t>
            </a:r>
            <a:endParaRPr lang="cs-CZ" dirty="0"/>
          </a:p>
          <a:p>
            <a:r>
              <a:rPr lang="cs-CZ" dirty="0"/>
              <a:t>nabýt (získat) × nabít (náboj</a:t>
            </a:r>
            <a:r>
              <a:rPr lang="cs-CZ" dirty="0" smtClean="0"/>
              <a:t>)</a:t>
            </a:r>
          </a:p>
          <a:p>
            <a:r>
              <a:rPr lang="cs-CZ" dirty="0"/>
              <a:t>bydlo (příbytek) × bidlo (tyč</a:t>
            </a:r>
            <a:r>
              <a:rPr lang="cs-CZ" dirty="0" smtClean="0"/>
              <a:t>)</a:t>
            </a:r>
          </a:p>
          <a:p>
            <a:r>
              <a:rPr lang="cs-CZ" dirty="0"/>
              <a:t>býlí (plevel) × bílí (zbarveni bíle</a:t>
            </a:r>
            <a:r>
              <a:rPr lang="cs-CZ" dirty="0" smtClean="0"/>
              <a:t>)</a:t>
            </a:r>
          </a:p>
          <a:p>
            <a:r>
              <a:rPr lang="cs-CZ" dirty="0" err="1"/>
              <a:t>babyčka</a:t>
            </a:r>
            <a:r>
              <a:rPr lang="cs-CZ" dirty="0"/>
              <a:t> (malá babyka) × babička (prarodič)</a:t>
            </a:r>
          </a:p>
        </p:txBody>
      </p:sp>
    </p:spTree>
    <p:extLst>
      <p:ext uri="{BB962C8B-B14F-4D97-AF65-F5344CB8AC3E}">
        <p14:creationId xmlns:p14="http://schemas.microsoft.com/office/powerpoint/2010/main" val="7104867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Pozor na výjimky - 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mlít (koncovka vzoru třít</a:t>
            </a:r>
            <a:r>
              <a:rPr lang="cs-CZ" dirty="0" smtClean="0"/>
              <a:t>)</a:t>
            </a:r>
          </a:p>
          <a:p>
            <a:endParaRPr lang="cs-CZ" dirty="0" smtClean="0"/>
          </a:p>
          <a:p>
            <a:r>
              <a:rPr lang="cs-CZ" dirty="0"/>
              <a:t> lísat se, lišaj, </a:t>
            </a:r>
            <a:r>
              <a:rPr lang="cs-CZ" dirty="0" smtClean="0"/>
              <a:t>lišej</a:t>
            </a:r>
          </a:p>
          <a:p>
            <a:endParaRPr lang="cs-CZ" dirty="0" smtClean="0"/>
          </a:p>
          <a:p>
            <a:r>
              <a:rPr lang="cs-CZ" dirty="0" smtClean="0"/>
              <a:t>lýčený</a:t>
            </a:r>
            <a:r>
              <a:rPr lang="cs-CZ" dirty="0"/>
              <a:t> (z lýka) × líčený (</a:t>
            </a:r>
            <a:r>
              <a:rPr lang="cs-CZ" dirty="0" smtClean="0"/>
              <a:t>předstíraný)</a:t>
            </a:r>
          </a:p>
          <a:p>
            <a:endParaRPr lang="cs-CZ" dirty="0" smtClean="0"/>
          </a:p>
          <a:p>
            <a:r>
              <a:rPr lang="cs-CZ" dirty="0" err="1"/>
              <a:t>vlis</a:t>
            </a:r>
            <a:r>
              <a:rPr lang="cs-CZ" dirty="0"/>
              <a:t> (k vlisovat) × vlys (ozdobný pruh na </a:t>
            </a:r>
            <a:r>
              <a:rPr lang="cs-CZ" dirty="0" smtClean="0"/>
              <a:t>stěně)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78600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Pozor na výjimky - 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mýt (čistit) × mít (vlastnit</a:t>
            </a:r>
            <a:r>
              <a:rPr lang="cs-CZ" dirty="0" smtClean="0"/>
              <a:t>)</a:t>
            </a:r>
          </a:p>
          <a:p>
            <a:endParaRPr lang="cs-CZ" dirty="0"/>
          </a:p>
          <a:p>
            <a:r>
              <a:rPr lang="cs-CZ" dirty="0"/>
              <a:t>mýval (zvíře) × míval (měl</a:t>
            </a:r>
            <a:r>
              <a:rPr lang="cs-CZ" dirty="0" smtClean="0"/>
              <a:t>)</a:t>
            </a:r>
          </a:p>
          <a:p>
            <a:endParaRPr lang="cs-CZ" dirty="0"/>
          </a:p>
          <a:p>
            <a:r>
              <a:rPr lang="cs-CZ" dirty="0"/>
              <a:t>vymýtit (vykácet) × vymítat (vypuzovat např. ďábla; příbuzné s vymetat, promítat atd</a:t>
            </a:r>
            <a:r>
              <a:rPr lang="cs-CZ" dirty="0" smtClean="0"/>
              <a:t>.)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73040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Zdroje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www.wikipedia.org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office.microsoft.com</a:t>
            </a:r>
            <a:r>
              <a:rPr lang="cs-CZ" dirty="0" smtClean="0"/>
              <a:t>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72230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169</TotalTime>
  <Words>97</Words>
  <Application>Microsoft Office PowerPoint</Application>
  <PresentationFormat>On-screen Show (4:3)</PresentationFormat>
  <Paragraphs>33</Paragraphs>
  <Slides>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Bohatý</vt:lpstr>
      <vt:lpstr>Výjimky psaní i/y po b,l,m</vt:lpstr>
      <vt:lpstr>Pozor na výjimky - b</vt:lpstr>
      <vt:lpstr>Pozor na výjimky - l</vt:lpstr>
      <vt:lpstr>Pozor na výjimky - m</vt:lpstr>
      <vt:lpstr>Zdroje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První DUM</dc:title>
  <dc:creator>123P</dc:creator>
  <cp:lastModifiedBy>Valued Acer Customer</cp:lastModifiedBy>
  <cp:revision>23</cp:revision>
  <dcterms:created xsi:type="dcterms:W3CDTF">2011-06-29T15:03:16Z</dcterms:created>
  <dcterms:modified xsi:type="dcterms:W3CDTF">2012-03-17T18:57:03Z</dcterms:modified>
</cp:coreProperties>
</file>