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VY_32_INOVACE_11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Vyjmenovaná slova po </a:t>
            </a:r>
            <a:r>
              <a:rPr lang="cs-CZ" dirty="0"/>
              <a:t>P</a:t>
            </a: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827584" y="5300663"/>
            <a:ext cx="720040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/>
              <a:t>Anotace : Prezentace </a:t>
            </a:r>
            <a:r>
              <a:rPr lang="cs-CZ" dirty="0"/>
              <a:t>seznamující žáky s pořadím vyjmenovaných slov po </a:t>
            </a:r>
            <a:r>
              <a:rPr lang="cs-CZ" dirty="0" smtClean="0"/>
              <a:t>P       </a:t>
            </a:r>
            <a:endParaRPr lang="cs-CZ" dirty="0"/>
          </a:p>
          <a:p>
            <a:r>
              <a:rPr lang="cs-CZ" dirty="0"/>
              <a:t>                  a jejich významem.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27402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</a:t>
            </a:r>
            <a:r>
              <a:rPr lang="cs-CZ" sz="6000" dirty="0" smtClean="0"/>
              <a:t>yjmenovaná slova </a:t>
            </a:r>
            <a:r>
              <a:rPr lang="cs-CZ" sz="6000" smtClean="0"/>
              <a:t>po </a:t>
            </a:r>
            <a:r>
              <a:rPr lang="cs-CZ" sz="7200" dirty="0"/>
              <a:t>p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Pýcha, pytel, pysk, netopýr, slepýš, pyl, kopyto, klopýtat, třpytit se, zpytovat, pykat, pýr, pýřit se, čepýřit se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Pýcha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2400" dirty="0" smtClean="0"/>
              <a:t>Např.:Matka byla pyšná na svého syna.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Pytel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Pysk </a:t>
            </a:r>
          </a:p>
          <a:p>
            <a:pPr>
              <a:buNone/>
            </a:pPr>
            <a:r>
              <a:rPr lang="cs-CZ" sz="2400" dirty="0" smtClean="0"/>
              <a:t>              Např.: Kobyla našpulila pysky a čekala na žrádlo.</a:t>
            </a:r>
            <a:endParaRPr lang="cs-CZ" sz="2400" dirty="0"/>
          </a:p>
        </p:txBody>
      </p:sp>
      <p:pic>
        <p:nvPicPr>
          <p:cNvPr id="1027" name="Picture 3" descr="C:\Users\Lucky\AppData\Local\Microsoft\Windows\Temporary Internet Files\Content.IE5\T2J2LFSO\MC9003521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780928"/>
            <a:ext cx="1436483" cy="1782024"/>
          </a:xfrm>
          <a:prstGeom prst="rect">
            <a:avLst/>
          </a:prstGeom>
          <a:noFill/>
        </p:spPr>
      </p:pic>
      <p:pic>
        <p:nvPicPr>
          <p:cNvPr id="1028" name="Picture 4" descr="C:\Users\Lucky\AppData\Local\Microsoft\Windows\Temporary Internet Files\Content.IE5\HEWYQY2H\MC900290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085184"/>
            <a:ext cx="2193787" cy="134528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Netopýr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Slepýš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sz="2400" dirty="0" smtClean="0"/>
              <a:t>Např.: Slepýš je had.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Pyl </a:t>
            </a:r>
          </a:p>
          <a:p>
            <a:pPr>
              <a:buNone/>
            </a:pPr>
            <a:r>
              <a:rPr lang="cs-CZ" sz="2400" dirty="0" smtClean="0"/>
              <a:t>          Např.: Motýli sbírají pyl z květin.</a:t>
            </a:r>
            <a:endParaRPr lang="cs-CZ" sz="2400" dirty="0"/>
          </a:p>
        </p:txBody>
      </p:sp>
      <p:pic>
        <p:nvPicPr>
          <p:cNvPr id="2053" name="Picture 5" descr="C:\Users\Lucky\AppData\Local\Microsoft\Windows\Temporary Internet Files\Content.IE5\B0L1BFBD\MC900354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48680"/>
            <a:ext cx="2663892" cy="2182867"/>
          </a:xfrm>
          <a:prstGeom prst="rect">
            <a:avLst/>
          </a:prstGeom>
          <a:noFill/>
        </p:spPr>
      </p:pic>
      <p:pic>
        <p:nvPicPr>
          <p:cNvPr id="2057" name="Picture 9" descr="C:\Users\Lucky\AppData\Local\Microsoft\Windows\Temporary Internet Files\Content.IE5\B0L1BFBD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365104"/>
            <a:ext cx="2836448" cy="2190368"/>
          </a:xfrm>
          <a:prstGeom prst="rect">
            <a:avLst/>
          </a:prstGeom>
          <a:noFill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068960"/>
            <a:ext cx="1636618" cy="920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C:\Users\Lucky\AppData\Local\Microsoft\Windows\Temporary Internet Files\Content.IE5\9QB53BFC\MP900406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20888"/>
            <a:ext cx="1872208" cy="280694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Kopyto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sz="2400" dirty="0" smtClean="0"/>
              <a:t>Např.: Hříbě kopalo kopytem.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Třpytit se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sz="2400" dirty="0" smtClean="0"/>
              <a:t>Např.: Krápníky se třpytily na slunci.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Zpytovat </a:t>
            </a:r>
          </a:p>
          <a:p>
            <a:pPr>
              <a:buNone/>
            </a:pPr>
            <a:r>
              <a:rPr lang="cs-CZ" sz="2400" dirty="0" smtClean="0"/>
              <a:t>           Např.: Zpytoval své svědomí ve vězení.</a:t>
            </a:r>
            <a:endParaRPr lang="cs-CZ" sz="2400" dirty="0"/>
          </a:p>
        </p:txBody>
      </p:sp>
      <p:pic>
        <p:nvPicPr>
          <p:cNvPr id="16386" name="Picture 2" descr="C:\Users\Lucky\AppData\Local\Microsoft\Windows\Temporary Internet Files\Content.IE5\HEWYQY2H\MP9004064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620688"/>
            <a:ext cx="2555776" cy="1697195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780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Pykat</a:t>
            </a:r>
          </a:p>
          <a:p>
            <a:pPr>
              <a:buNone/>
            </a:pPr>
            <a:r>
              <a:rPr lang="cs-CZ" sz="2400" dirty="0" smtClean="0"/>
              <a:t>                   Např.: Za své chyby budeš pykat.        </a:t>
            </a:r>
          </a:p>
          <a:p>
            <a:endParaRPr lang="cs-CZ" dirty="0" smtClean="0"/>
          </a:p>
          <a:p>
            <a:r>
              <a:rPr lang="cs-CZ" dirty="0" smtClean="0"/>
              <a:t>Pýr</a:t>
            </a:r>
          </a:p>
          <a:p>
            <a:pPr>
              <a:buNone/>
            </a:pPr>
            <a:r>
              <a:rPr lang="cs-CZ" sz="2400" dirty="0" smtClean="0"/>
              <a:t>                   Např.: Pýr je plevel.</a:t>
            </a:r>
          </a:p>
          <a:p>
            <a:endParaRPr lang="cs-CZ" dirty="0" smtClean="0"/>
          </a:p>
          <a:p>
            <a:r>
              <a:rPr lang="cs-CZ" dirty="0" smtClean="0"/>
              <a:t>Pýřit se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sz="2400" dirty="0" smtClean="0"/>
              <a:t>Např.: Kohout se pýřil na dvoře.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Čepýřit se </a:t>
            </a:r>
          </a:p>
          <a:p>
            <a:pPr>
              <a:buNone/>
            </a:pPr>
            <a:r>
              <a:rPr lang="cs-CZ" sz="2400" dirty="0" smtClean="0"/>
              <a:t>                    Např.: Slepice se čepýří.</a:t>
            </a:r>
            <a:endParaRPr lang="cs-CZ" sz="24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slova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pýří</a:t>
            </a:r>
          </a:p>
          <a:p>
            <a:r>
              <a:rPr lang="cs-CZ" dirty="0" smtClean="0"/>
              <a:t>pyj</a:t>
            </a:r>
          </a:p>
          <a:p>
            <a:r>
              <a:rPr lang="cs-CZ" dirty="0" smtClean="0"/>
              <a:t>Chropyně</a:t>
            </a:r>
          </a:p>
          <a:p>
            <a:r>
              <a:rPr lang="cs-CZ" dirty="0" smtClean="0"/>
              <a:t>Pyšely</a:t>
            </a:r>
          </a:p>
          <a:p>
            <a:r>
              <a:rPr lang="cs-CZ" dirty="0" smtClean="0"/>
              <a:t>Přepychy</a:t>
            </a:r>
          </a:p>
          <a:p>
            <a:r>
              <a:rPr lang="cs-CZ" dirty="0" err="1" smtClean="0"/>
              <a:t>Spytihněv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217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slova po P</vt:lpstr>
      <vt:lpstr>Vyjmenovaná slova po p</vt:lpstr>
      <vt:lpstr>Prezentace aplikace PowerPoint</vt:lpstr>
      <vt:lpstr>Prezentace aplikace PowerPoint</vt:lpstr>
      <vt:lpstr>Prezentace aplikace PowerPoint</vt:lpstr>
      <vt:lpstr>Prezentace aplikace PowerPoint</vt:lpstr>
      <vt:lpstr>Další slova k zapamatování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Lucky</dc:creator>
  <cp:lastModifiedBy>123P</cp:lastModifiedBy>
  <cp:revision>11</cp:revision>
  <dcterms:created xsi:type="dcterms:W3CDTF">2011-07-19T08:58:28Z</dcterms:created>
  <dcterms:modified xsi:type="dcterms:W3CDTF">2011-10-12T08:27:00Z</dcterms:modified>
</cp:coreProperties>
</file>