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384DD-CC50-4853-A792-739A51193182}" type="datetimeFigureOut">
              <a:rPr lang="cs-CZ" smtClean="0"/>
              <a:t>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5B0C84-4CDC-4AFC-89C5-0E4C9EFE56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80218" y="0"/>
            <a:ext cx="8712262" cy="6400221"/>
            <a:chOff x="467544" y="500798"/>
            <a:chExt cx="8712262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4135597436"/>
                </p:ext>
              </p:extLst>
            </p:nvPr>
          </p:nvGraphicFramePr>
          <p:xfrm>
            <a:off x="682862" y="1409518"/>
            <a:ext cx="8496944" cy="3936027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503929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4443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VY_32_INOVACE_XIII_Př2_14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- les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14.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LES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je ekosystém  =	všechny lesní rostliny, 					živočichové, houby, 					mikroorganismy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	+ neživé prostředí (kameny,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	půda, voda,…)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⅓  naší vlasti je pokryta lesy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jehličnaté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smíšené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listnaté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Lesní patra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lesní patr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427984" y="1556792"/>
            <a:ext cx="3199342" cy="4453955"/>
          </a:xfrm>
        </p:spPr>
      </p:pic>
      <p:sp>
        <p:nvSpPr>
          <p:cNvPr id="5" name="TextovéPole 4"/>
          <p:cNvSpPr txBox="1"/>
          <p:nvPr/>
        </p:nvSpPr>
        <p:spPr>
          <a:xfrm>
            <a:off x="1187624" y="2636912"/>
            <a:ext cx="165618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1. kořenové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2. mechové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3. bylinné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4. keřové</a:t>
            </a:r>
          </a:p>
          <a:p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5. stromové </a:t>
            </a:r>
            <a:endParaRPr lang="cs-CZ" sz="2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Význam lesa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ovzduší (vytváří kyslík, zachycuje prach)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dřevo, lesní plody, houby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úkryt pro živočichy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zadržování vody (tůně, studánky)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odpočinek (procházky, výlety)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OCHRANA LESA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lesníci pečují o les (vysazování stromů, boj proti škůdcům)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snaha neznečišťovat ovzduší výfukovými a továrními plyny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vyhlašování chráněných území, rezervací,…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Pro každého z nás platí: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 lese nerozdělávat oheň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neodhazovat odpadky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chovat se tiše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nelámat a jinak neničit stromy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Víš, který z odpadků zůstane v lese nejdéle?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Vyber:	slupka od banánu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papírový kapesník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skleněná láhev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ohryzek od jablka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noviny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plechovka po nápoji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igelitový sáček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správné odpovědi:</a:t>
            </a:r>
            <a:r>
              <a:rPr lang="cs-CZ" dirty="0"/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skleněná láhev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			igelitový sáček</a:t>
            </a:r>
          </a:p>
          <a:p>
            <a:pPr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				plechovka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191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LES</vt:lpstr>
      <vt:lpstr>Snímek 3</vt:lpstr>
      <vt:lpstr>Lesní patra</vt:lpstr>
      <vt:lpstr>Význam lesa</vt:lpstr>
      <vt:lpstr>OCHRANA LESA</vt:lpstr>
      <vt:lpstr>Pro každého z nás platí:</vt:lpstr>
      <vt:lpstr>Víš, který z odpadků zůstane v lese nejdéle?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Luděk Havel</dc:creator>
  <cp:lastModifiedBy>Luděk Havel</cp:lastModifiedBy>
  <cp:revision>5</cp:revision>
  <dcterms:created xsi:type="dcterms:W3CDTF">2013-07-05T14:49:06Z</dcterms:created>
  <dcterms:modified xsi:type="dcterms:W3CDTF">2013-07-05T15:23:33Z</dcterms:modified>
</cp:coreProperties>
</file>