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1" r:id="rId3"/>
    <p:sldId id="258" r:id="rId4"/>
    <p:sldId id="260" r:id="rId5"/>
    <p:sldId id="266" r:id="rId6"/>
    <p:sldId id="267" r:id="rId7"/>
    <p:sldId id="268" r:id="rId8"/>
    <p:sldId id="269" r:id="rId9"/>
    <p:sldId id="27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8429" autoAdjust="0"/>
  </p:normalViewPr>
  <p:slideViewPr>
    <p:cSldViewPr>
      <p:cViewPr varScale="1">
        <p:scale>
          <a:sx n="68" d="100"/>
          <a:sy n="68" d="100"/>
        </p:scale>
        <p:origin x="-15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VY_32_INOVACE_06_LIDSKÉ </a:t>
          </a:r>
          <a:r>
            <a:rPr lang="cs-CZ" sz="1800" b="1" dirty="0" smtClean="0"/>
            <a:t>TĚLO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8E5155-C292-4D7D-82A3-4468DACB3030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8256631A-68B9-49B8-A56C-D8F125BE1D1A}" type="presOf" srcId="{847886D4-C74A-4A5F-9716-7D8A367E31C7}" destId="{95231E5F-0057-41BE-BB04-F235D9B9EFCC}" srcOrd="1" destOrd="0" presId="urn:microsoft.com/office/officeart/2005/8/layout/target3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5A39549B-AFBC-448F-8B75-F14805C33978}" type="presOf" srcId="{A122F5F2-BC1A-4C96-A7EC-51C25C4C54D9}" destId="{921ADD95-C49D-4741-A3BE-04524252EB9A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7B332D32-4A8B-434F-8478-547711830EA1}" type="presOf" srcId="{BB5036E5-B2CD-4B2D-879E-57715EB91603}" destId="{5170F11C-77C6-4849-AE9E-4C9F6DEE023C}" srcOrd="0" destOrd="0" presId="urn:microsoft.com/office/officeart/2005/8/layout/target3"/>
    <dgm:cxn modelId="{566B376E-FBFC-4718-B5C9-57D3D4A87609}" type="presOf" srcId="{D06CD488-0978-43C5-B325-5145E95ACEF6}" destId="{560C06D1-4C0B-4501-AB79-C9189099A21E}" srcOrd="0" destOrd="0" presId="urn:microsoft.com/office/officeart/2005/8/layout/target3"/>
    <dgm:cxn modelId="{AB0C76A1-BD4F-409A-80CE-28A8BB3BDC69}" type="presOf" srcId="{A122F5F2-BC1A-4C96-A7EC-51C25C4C54D9}" destId="{93129C73-C812-4A26-8A3D-77A55B0E3906}" srcOrd="0" destOrd="0" presId="urn:microsoft.com/office/officeart/2005/8/layout/target3"/>
    <dgm:cxn modelId="{42CBEAC5-9347-4322-A05C-306D556C50B3}" type="presOf" srcId="{E8A81FBC-B71F-4A75-AF23-91A1F078347D}" destId="{E9D2BD1F-7F35-4655-9025-E305364517D0}" srcOrd="0" destOrd="0" presId="urn:microsoft.com/office/officeart/2005/8/layout/target3"/>
    <dgm:cxn modelId="{338F100B-DCB3-494E-B69E-D8CEE0B68D4D}" type="presOf" srcId="{BA926967-4E5D-4653-96F5-B489B8B22C54}" destId="{679C96CC-AFC2-4EB8-ADF6-5463B79A3EB0}" srcOrd="0" destOrd="0" presId="urn:microsoft.com/office/officeart/2005/8/layout/target3"/>
    <dgm:cxn modelId="{F51A6747-38AD-4856-ABDD-651372907946}" type="presOf" srcId="{E8A81FBC-B71F-4A75-AF23-91A1F078347D}" destId="{730CB7A8-5C6E-4346-A6F8-BD370B143E5D}" srcOrd="1" destOrd="0" presId="urn:microsoft.com/office/officeart/2005/8/layout/target3"/>
    <dgm:cxn modelId="{F4DD3B34-B85D-4E21-AC5E-84BBB81B8DDD}" type="presOf" srcId="{D06CD488-0978-43C5-B325-5145E95ACEF6}" destId="{80CBFD7C-38E1-4CD1-AC1F-DF89F415CD59}" srcOrd="1" destOrd="0" presId="urn:microsoft.com/office/officeart/2005/8/layout/target3"/>
    <dgm:cxn modelId="{629B3384-BBE2-44FA-91A6-8D1407D3F544}" type="presOf" srcId="{BA926967-4E5D-4653-96F5-B489B8B22C54}" destId="{740FD10B-1F0B-4826-9C9A-FB96FA6B1997}" srcOrd="1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61CFDA28-3D33-4999-B4F1-FB9BD5B4DFE8}" type="presParOf" srcId="{5170F11C-77C6-4849-AE9E-4C9F6DEE023C}" destId="{944341AA-D28A-4AFE-9541-E31AF46C6725}" srcOrd="0" destOrd="0" presId="urn:microsoft.com/office/officeart/2005/8/layout/target3"/>
    <dgm:cxn modelId="{6D01D9FA-4156-4E4D-A2A0-66472EDF76D0}" type="presParOf" srcId="{5170F11C-77C6-4849-AE9E-4C9F6DEE023C}" destId="{E4A03499-B01C-46D9-8EA8-9AEF382BA875}" srcOrd="1" destOrd="0" presId="urn:microsoft.com/office/officeart/2005/8/layout/target3"/>
    <dgm:cxn modelId="{84BCB33B-B817-4B3F-9702-6C637B88DE3F}" type="presParOf" srcId="{5170F11C-77C6-4849-AE9E-4C9F6DEE023C}" destId="{93129C73-C812-4A26-8A3D-77A55B0E3906}" srcOrd="2" destOrd="0" presId="urn:microsoft.com/office/officeart/2005/8/layout/target3"/>
    <dgm:cxn modelId="{5397A9BB-A0DC-486B-90AA-B092560A5E6D}" type="presParOf" srcId="{5170F11C-77C6-4849-AE9E-4C9F6DEE023C}" destId="{8762D6AE-F52C-4252-AF08-E739332A4774}" srcOrd="3" destOrd="0" presId="urn:microsoft.com/office/officeart/2005/8/layout/target3"/>
    <dgm:cxn modelId="{B20645D6-D94E-42CE-BAFF-861D7A7ED4CD}" type="presParOf" srcId="{5170F11C-77C6-4849-AE9E-4C9F6DEE023C}" destId="{C94095FD-4789-47C0-8332-ADD0B2D0DFC5}" srcOrd="4" destOrd="0" presId="urn:microsoft.com/office/officeart/2005/8/layout/target3"/>
    <dgm:cxn modelId="{D683CE28-EBAD-4483-80DE-39346D103122}" type="presParOf" srcId="{5170F11C-77C6-4849-AE9E-4C9F6DEE023C}" destId="{560C06D1-4C0B-4501-AB79-C9189099A21E}" srcOrd="5" destOrd="0" presId="urn:microsoft.com/office/officeart/2005/8/layout/target3"/>
    <dgm:cxn modelId="{CCB38596-289D-4F53-9BB5-B656517DCA49}" type="presParOf" srcId="{5170F11C-77C6-4849-AE9E-4C9F6DEE023C}" destId="{189E6E84-874C-46C6-ACCB-8657012F0BB3}" srcOrd="6" destOrd="0" presId="urn:microsoft.com/office/officeart/2005/8/layout/target3"/>
    <dgm:cxn modelId="{0BE001C2-0F53-4F6E-A4CB-63DD9E37D20C}" type="presParOf" srcId="{5170F11C-77C6-4849-AE9E-4C9F6DEE023C}" destId="{CA2B3F5B-EED8-459A-945B-FEAB5C004A2C}" srcOrd="7" destOrd="0" presId="urn:microsoft.com/office/officeart/2005/8/layout/target3"/>
    <dgm:cxn modelId="{0DA8E600-CA16-4525-B471-B023FCD715DE}" type="presParOf" srcId="{5170F11C-77C6-4849-AE9E-4C9F6DEE023C}" destId="{679C96CC-AFC2-4EB8-ADF6-5463B79A3EB0}" srcOrd="8" destOrd="0" presId="urn:microsoft.com/office/officeart/2005/8/layout/target3"/>
    <dgm:cxn modelId="{89825626-921E-46FE-83E5-2F1964FBB203}" type="presParOf" srcId="{5170F11C-77C6-4849-AE9E-4C9F6DEE023C}" destId="{C4EECD44-0692-4573-8824-45FCEEF1E9F8}" srcOrd="9" destOrd="0" presId="urn:microsoft.com/office/officeart/2005/8/layout/target3"/>
    <dgm:cxn modelId="{9671BE4F-FD4C-439E-B2D8-2A43F30AB5BC}" type="presParOf" srcId="{5170F11C-77C6-4849-AE9E-4C9F6DEE023C}" destId="{A9293434-F376-4C01-86B8-589ECA459EAF}" srcOrd="10" destOrd="0" presId="urn:microsoft.com/office/officeart/2005/8/layout/target3"/>
    <dgm:cxn modelId="{2E81D552-9B29-4AB0-8626-B4F1EB7C157D}" type="presParOf" srcId="{5170F11C-77C6-4849-AE9E-4C9F6DEE023C}" destId="{24DBD1D7-32F2-45A8-86CA-D5A00AB7BE63}" srcOrd="11" destOrd="0" presId="urn:microsoft.com/office/officeart/2005/8/layout/target3"/>
    <dgm:cxn modelId="{C3CD45B0-5BA7-4AFE-8900-407381004299}" type="presParOf" srcId="{5170F11C-77C6-4849-AE9E-4C9F6DEE023C}" destId="{7107268A-56FF-472A-AE7B-74D441C92F94}" srcOrd="12" destOrd="0" presId="urn:microsoft.com/office/officeart/2005/8/layout/target3"/>
    <dgm:cxn modelId="{B00BDC34-B457-4140-A18C-6464912F77A5}" type="presParOf" srcId="{5170F11C-77C6-4849-AE9E-4C9F6DEE023C}" destId="{E4EA6453-9D12-4989-81C2-304BA12E131B}" srcOrd="13" destOrd="0" presId="urn:microsoft.com/office/officeart/2005/8/layout/target3"/>
    <dgm:cxn modelId="{8BEC5D83-BC9F-458D-862C-ACE1D4FCBD5B}" type="presParOf" srcId="{5170F11C-77C6-4849-AE9E-4C9F6DEE023C}" destId="{E9D2BD1F-7F35-4655-9025-E305364517D0}" srcOrd="14" destOrd="0" presId="urn:microsoft.com/office/officeart/2005/8/layout/target3"/>
    <dgm:cxn modelId="{DD71C058-6299-4826-9B09-5E75AE28CD06}" type="presParOf" srcId="{5170F11C-77C6-4849-AE9E-4C9F6DEE023C}" destId="{921ADD95-C49D-4741-A3BE-04524252EB9A}" srcOrd="15" destOrd="0" presId="urn:microsoft.com/office/officeart/2005/8/layout/target3"/>
    <dgm:cxn modelId="{F1558B45-7DD7-4EBE-9329-A092785379C5}" type="presParOf" srcId="{5170F11C-77C6-4849-AE9E-4C9F6DEE023C}" destId="{80CBFD7C-38E1-4CD1-AC1F-DF89F415CD59}" srcOrd="16" destOrd="0" presId="urn:microsoft.com/office/officeart/2005/8/layout/target3"/>
    <dgm:cxn modelId="{5C5F94D3-22C0-4C16-A5AD-F1B7E0603059}" type="presParOf" srcId="{5170F11C-77C6-4849-AE9E-4C9F6DEE023C}" destId="{740FD10B-1F0B-4826-9C9A-FB96FA6B1997}" srcOrd="17" destOrd="0" presId="urn:microsoft.com/office/officeart/2005/8/layout/target3"/>
    <dgm:cxn modelId="{0D41F955-7F56-4B35-B4EC-C85CFDEA3117}" type="presParOf" srcId="{5170F11C-77C6-4849-AE9E-4C9F6DEE023C}" destId="{95231E5F-0057-41BE-BB04-F235D9B9EFCC}" srcOrd="18" destOrd="0" presId="urn:microsoft.com/office/officeart/2005/8/layout/target3"/>
    <dgm:cxn modelId="{F39A8B6C-BFE6-4EFD-BB61-630B164E109E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VY_32_INOVACE_06_LIDSKÉ </a:t>
          </a:r>
          <a:r>
            <a:rPr lang="cs-CZ" sz="1800" b="1" kern="1200" dirty="0" smtClean="0"/>
            <a:t>TĚLO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LIDSKÉ TĚLO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11" name="Diagram 10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Vytvořeno jako DUM do předmětu Přírodověda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Člověk a jeho svět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Člověk a jeho zdraví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Lidské tělo.</a:t>
            </a:r>
          </a:p>
          <a:p>
            <a:r>
              <a:rPr lang="cs-CZ" sz="2400" dirty="0" smtClean="0"/>
              <a:t>Vytvořeno pro 5. ročník základní školy.</a:t>
            </a:r>
          </a:p>
          <a:p>
            <a:r>
              <a:rPr lang="cs-CZ" sz="2400" dirty="0" smtClean="0"/>
              <a:t>Materiál slouží jako podklad k ověření znalosti učiva – Lidské tělo. </a:t>
            </a:r>
          </a:p>
          <a:p>
            <a:r>
              <a:rPr lang="cs-CZ" sz="2400" dirty="0" smtClean="0"/>
              <a:t>Materiál doporučuji prezentovat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, či na interaktivní tabuli. Každá skupina dostane taktéž tento materiál jako pracovní list. Následuje práce ve skupinách a v závěru hodiny </a:t>
            </a:r>
            <a:r>
              <a:rPr lang="cs-CZ" sz="2400" dirty="0" smtClean="0"/>
              <a:t>- prezentace </a:t>
            </a:r>
            <a:r>
              <a:rPr lang="cs-CZ" sz="2400" dirty="0" smtClean="0"/>
              <a:t>výsledků jednotlivých skupin, sebehodnocení i hodnocení učitelem. 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827584" y="332657"/>
            <a:ext cx="7772400" cy="1080120"/>
          </a:xfrm>
          <a:prstGeom prst="rect">
            <a:avLst/>
          </a:prstGeom>
        </p:spPr>
        <p:txBody>
          <a:bodyPr vert="horz" rtlCol="0" anchor="ctr">
            <a:normAutofit fontScale="92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spcBef>
                <a:spcPct val="0"/>
              </a:spcBef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skupina -  KOSTRA A SVALY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457200" y="1844824"/>
            <a:ext cx="8219256" cy="432048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Popiš stavbu a funkci kostry a svalů.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Proč je dobré svaly protahovat a posilovat?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Vymyslete 3 cviky na protažení a 3 cviky na posílení svalstva.</a:t>
            </a:r>
          </a:p>
          <a:p>
            <a:pPr lvl="0"/>
            <a:endParaRPr lang="cs-CZ" sz="2000" dirty="0" smtClean="0"/>
          </a:p>
          <a:p>
            <a:pPr lvl="0"/>
            <a:r>
              <a:rPr lang="cs-CZ" sz="2400" dirty="0" smtClean="0"/>
              <a:t>Jak byste si poradili, kdyby kamarád špatně došlápl a měl výron kotníku?  Jak mu pomůžeme?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827584" y="332657"/>
            <a:ext cx="7772400" cy="108012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2. skupina -KŮŽE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323528" y="1844824"/>
            <a:ext cx="8640960" cy="43204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Popiš a nakresli, namaluj, či vymodeluj </a:t>
            </a:r>
            <a:r>
              <a:rPr lang="cs-CZ" sz="2400" u="sng" dirty="0" smtClean="0"/>
              <a:t>stavbu kůže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   ( Můžete využít na prozkoumání lupu, mikroskop…dále encyklopedie, PC</a:t>
            </a:r>
            <a:r>
              <a:rPr lang="cs-CZ" sz="2400" dirty="0" smtClean="0">
                <a:sym typeface="Wingdings"/>
              </a:rPr>
              <a:t>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K čemu</a:t>
            </a:r>
            <a:r>
              <a:rPr lang="cs-CZ" sz="2400" dirty="0" smtClean="0"/>
              <a:t> máme kůži?</a:t>
            </a:r>
          </a:p>
          <a:p>
            <a:endParaRPr lang="cs-CZ" sz="2400" dirty="0" smtClean="0"/>
          </a:p>
          <a:p>
            <a:r>
              <a:rPr lang="cs-CZ" sz="2400" dirty="0" smtClean="0"/>
              <a:t>Můžeme si </a:t>
            </a:r>
            <a:r>
              <a:rPr lang="cs-CZ" sz="2400" u="sng" dirty="0" smtClean="0"/>
              <a:t>kůži poranit</a:t>
            </a:r>
            <a:r>
              <a:rPr lang="cs-CZ" sz="2400" dirty="0" smtClean="0"/>
              <a:t>? Jak?    </a:t>
            </a:r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u="sng" dirty="0" smtClean="0"/>
              <a:t>Ošetřete</a:t>
            </a:r>
            <a:r>
              <a:rPr lang="cs-CZ" sz="2400" dirty="0" smtClean="0"/>
              <a:t> zvolené poranění kůže.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827584" y="332657"/>
            <a:ext cx="7772400" cy="1080120"/>
          </a:xfrm>
          <a:prstGeom prst="rect">
            <a:avLst/>
          </a:prstGeom>
        </p:spPr>
        <p:txBody>
          <a:bodyPr vert="horz" rtlCol="0" anchor="ctr">
            <a:normAutofit fontScale="85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3. skupina -DÝCHACÍ SOUSTAVA  +  NAŠE TĚLO A ZDRAVÍ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323528" y="1844824"/>
            <a:ext cx="8640960" cy="432048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 Popiš, nakresli, či vymodeluj dýchací soustavu.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Co je to dechová frekvence? ( encyklopedie, PC, kamarád na </a:t>
            </a:r>
            <a:r>
              <a:rPr lang="cs-CZ" sz="2400" dirty="0" err="1" smtClean="0"/>
              <a:t>telefonu</a:t>
            </a:r>
            <a:r>
              <a:rPr lang="cs-CZ" sz="2400" dirty="0" smtClean="0">
                <a:sym typeface="Wingdings"/>
              </a:rPr>
              <a:t></a:t>
            </a:r>
            <a:r>
              <a:rPr lang="cs-CZ" sz="2400" dirty="0" smtClean="0"/>
              <a:t>).</a:t>
            </a:r>
            <a:endParaRPr lang="cs-CZ" sz="2400" dirty="0" smtClean="0"/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Co děláš pro své zdraví? ( alespoň 5 věcí</a:t>
            </a:r>
            <a:r>
              <a:rPr lang="cs-CZ" sz="2400" dirty="0" smtClean="0"/>
              <a:t>).</a:t>
            </a:r>
            <a:endParaRPr lang="cs-CZ" sz="2400" dirty="0" smtClean="0"/>
          </a:p>
          <a:p>
            <a:pPr lvl="0"/>
            <a:endParaRPr lang="cs-CZ" sz="2400" dirty="0" smtClean="0"/>
          </a:p>
          <a:p>
            <a:r>
              <a:rPr lang="cs-CZ" sz="2400" dirty="0" smtClean="0"/>
              <a:t>Uveď 3 důvody, proč chceš být zdravý.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827584" y="332657"/>
            <a:ext cx="7772400" cy="1080120"/>
          </a:xfrm>
          <a:prstGeom prst="rect">
            <a:avLst/>
          </a:prstGeom>
        </p:spPr>
        <p:txBody>
          <a:bodyPr vert="horz" rtlCol="0" anchor="ctr">
            <a:normAutofit fontScale="92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4. skupina -TRÁVICÍ SOUSTAVA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323528" y="1844824"/>
            <a:ext cx="8640960" cy="432048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 Popsat, nakreslit, či vymodelovat trávicí ústrojí.    Prozkoumat! 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Sestavit zdravý jídelníček na jeden den. Nezapomeň na pitný režim!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827584" y="332657"/>
            <a:ext cx="7772400" cy="1080120"/>
          </a:xfrm>
          <a:prstGeom prst="rect">
            <a:avLst/>
          </a:prstGeom>
        </p:spPr>
        <p:txBody>
          <a:bodyPr vert="horz" rtlCol="0" anchor="ctr">
            <a:normAutofit fontScale="92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4. skupina -SMYSLOVÁ ÚSTROJÍ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323528" y="1844824"/>
            <a:ext cx="8640960" cy="432048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 </a:t>
            </a:r>
            <a:r>
              <a:rPr lang="cs-CZ" sz="2400" u="sng" dirty="0" smtClean="0"/>
              <a:t>Jaké máme smysly</a:t>
            </a:r>
            <a:r>
              <a:rPr lang="cs-CZ" sz="2400" dirty="0" smtClean="0"/>
              <a:t>? Popiš, nakresli, či vymodeluj.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u="sng" dirty="0" smtClean="0"/>
              <a:t>K čemu jednotlivé smysly slouží</a:t>
            </a:r>
            <a:r>
              <a:rPr lang="cs-CZ" sz="2400" dirty="0" smtClean="0"/>
              <a:t>?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Vyzkoušejte si individuálně </a:t>
            </a:r>
            <a:r>
              <a:rPr lang="cs-CZ" sz="2400" u="sng" dirty="0" smtClean="0"/>
              <a:t>být </a:t>
            </a:r>
            <a:r>
              <a:rPr lang="cs-CZ" sz="2400" u="sng" dirty="0" smtClean="0"/>
              <a:t>nevidomý</a:t>
            </a:r>
            <a:r>
              <a:rPr lang="cs-CZ" sz="2400" dirty="0" smtClean="0"/>
              <a:t> </a:t>
            </a:r>
            <a:r>
              <a:rPr lang="cs-CZ" sz="2400" dirty="0" smtClean="0"/>
              <a:t>a </a:t>
            </a:r>
            <a:r>
              <a:rPr lang="cs-CZ" sz="2400" u="sng" dirty="0" smtClean="0"/>
              <a:t>poznat různé  předměty </a:t>
            </a:r>
            <a:r>
              <a:rPr lang="cs-CZ" sz="2400" dirty="0" smtClean="0"/>
              <a:t>pomocí jiných smyslů. Jakých?</a:t>
            </a:r>
          </a:p>
          <a:p>
            <a:pPr lvl="0"/>
            <a:endParaRPr lang="cs-CZ" sz="2400" dirty="0" smtClean="0"/>
          </a:p>
          <a:p>
            <a:r>
              <a:rPr lang="cs-CZ" sz="2400" dirty="0" smtClean="0"/>
              <a:t>Dále </a:t>
            </a:r>
            <a:r>
              <a:rPr lang="cs-CZ" sz="2400" u="sng" dirty="0" smtClean="0"/>
              <a:t>se projděte se zavázanýma očima</a:t>
            </a:r>
            <a:r>
              <a:rPr lang="cs-CZ" sz="2400" dirty="0" smtClean="0"/>
              <a:t>  po okolí. </a:t>
            </a:r>
          </a:p>
          <a:p>
            <a:endParaRPr lang="cs-CZ" sz="2400" dirty="0" smtClean="0"/>
          </a:p>
          <a:p>
            <a:r>
              <a:rPr lang="cs-CZ" sz="2400" dirty="0" smtClean="0"/>
              <a:t>Jeden nevidomý – jeden asistent ( střídejte se).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827584" y="332657"/>
            <a:ext cx="7772400" cy="1080120"/>
          </a:xfrm>
          <a:prstGeom prst="rect">
            <a:avLst/>
          </a:prstGeom>
        </p:spPr>
        <p:txBody>
          <a:bodyPr vert="horz" rtlCol="0" anchor="ctr">
            <a:normAutofit fontScale="92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100" b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5. </a:t>
            </a: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skupina -SMYSLOVÁ ÚSTROJÍ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323528" y="1844824"/>
            <a:ext cx="8640960" cy="432048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 </a:t>
            </a:r>
            <a:r>
              <a:rPr lang="cs-CZ" sz="2400" u="sng" dirty="0" smtClean="0"/>
              <a:t>Jaké máme smysly</a:t>
            </a:r>
            <a:r>
              <a:rPr lang="cs-CZ" sz="2400" dirty="0" smtClean="0"/>
              <a:t>? Popiš, nakresli, či vymodeluj.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u="sng" dirty="0" smtClean="0"/>
              <a:t>K čemu jednotlivé smysly slouží</a:t>
            </a:r>
            <a:r>
              <a:rPr lang="cs-CZ" sz="2400" dirty="0" smtClean="0"/>
              <a:t>?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Vyzkoušejte si individuálně </a:t>
            </a:r>
            <a:r>
              <a:rPr lang="cs-CZ" sz="2400" u="sng" dirty="0" smtClean="0"/>
              <a:t>být slepý</a:t>
            </a:r>
            <a:r>
              <a:rPr lang="cs-CZ" sz="2400" dirty="0" smtClean="0"/>
              <a:t> a </a:t>
            </a:r>
            <a:r>
              <a:rPr lang="cs-CZ" sz="2400" u="sng" dirty="0" smtClean="0"/>
              <a:t>poznat různé  předměty </a:t>
            </a:r>
            <a:r>
              <a:rPr lang="cs-CZ" sz="2400" dirty="0" smtClean="0"/>
              <a:t>pomocí jiných smyslů. Jakých?</a:t>
            </a:r>
          </a:p>
          <a:p>
            <a:pPr lvl="0"/>
            <a:endParaRPr lang="cs-CZ" sz="2400" dirty="0" smtClean="0"/>
          </a:p>
          <a:p>
            <a:r>
              <a:rPr lang="cs-CZ" sz="2400" dirty="0" smtClean="0"/>
              <a:t>Dále </a:t>
            </a:r>
            <a:r>
              <a:rPr lang="cs-CZ" sz="2400" u="sng" dirty="0" smtClean="0"/>
              <a:t>se projděte se zavázanýma očima</a:t>
            </a:r>
            <a:r>
              <a:rPr lang="cs-CZ" sz="2400" dirty="0" smtClean="0"/>
              <a:t>  po okolí. </a:t>
            </a:r>
          </a:p>
          <a:p>
            <a:endParaRPr lang="cs-CZ" sz="2400" dirty="0" smtClean="0"/>
          </a:p>
          <a:p>
            <a:r>
              <a:rPr lang="cs-CZ" sz="2400" dirty="0" smtClean="0"/>
              <a:t>Jeden nevidomý – jeden asistent ( střídejte se).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Zdroje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55576" y="1772816"/>
            <a:ext cx="799288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1600" dirty="0" smtClean="0"/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442</TotalTime>
  <Words>372</Words>
  <Application>Microsoft Office PowerPoint</Application>
  <PresentationFormat>Předvádění na obrazovce (4:3)</PresentationFormat>
  <Paragraphs>67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LIDSKÉ TĚLO</vt:lpstr>
      <vt:lpstr>Snímek 2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119</cp:revision>
  <dcterms:created xsi:type="dcterms:W3CDTF">2013-02-06T08:32:37Z</dcterms:created>
  <dcterms:modified xsi:type="dcterms:W3CDTF">2013-03-24T15:10:52Z</dcterms:modified>
</cp:coreProperties>
</file>