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3" r:id="rId4"/>
    <p:sldId id="257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8429" autoAdjust="0"/>
  </p:normalViewPr>
  <p:slideViewPr>
    <p:cSldViewPr>
      <p:cViewPr varScale="1">
        <p:scale>
          <a:sx n="68" d="100"/>
          <a:sy n="68" d="100"/>
        </p:scale>
        <p:origin x="-15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VY_32_INOVACE_07_POČÍTÁME </a:t>
          </a:r>
          <a:r>
            <a:rPr lang="cs-CZ" sz="1800" b="1" dirty="0" smtClean="0"/>
            <a:t>DO 10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029524-40AE-41AD-A8D2-2429375129D4}" type="presOf" srcId="{847886D4-C74A-4A5F-9716-7D8A367E31C7}" destId="{24DBD1D7-32F2-45A8-86CA-D5A00AB7BE63}" srcOrd="0" destOrd="0" presId="urn:microsoft.com/office/officeart/2005/8/layout/target3"/>
    <dgm:cxn modelId="{D3A35913-112F-41FF-8F2D-B2D4DFF7AD02}" type="presOf" srcId="{D06CD488-0978-43C5-B325-5145E95ACEF6}" destId="{80CBFD7C-38E1-4CD1-AC1F-DF89F415CD59}" srcOrd="1" destOrd="0" presId="urn:microsoft.com/office/officeart/2005/8/layout/target3"/>
    <dgm:cxn modelId="{AFB7A48E-A38D-48C3-AA5D-22C8007A7B9C}" type="presOf" srcId="{BA926967-4E5D-4653-96F5-B489B8B22C54}" destId="{740FD10B-1F0B-4826-9C9A-FB96FA6B1997}" srcOrd="1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8AD3A1E5-D008-44B0-8D09-405DF6EDA9F6}" type="presOf" srcId="{BA926967-4E5D-4653-96F5-B489B8B22C54}" destId="{679C96CC-AFC2-4EB8-ADF6-5463B79A3EB0}" srcOrd="0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3CB0639A-9292-48E0-930F-93E200F9A719}" type="presOf" srcId="{A122F5F2-BC1A-4C96-A7EC-51C25C4C54D9}" destId="{921ADD95-C49D-4741-A3BE-04524252EB9A}" srcOrd="1" destOrd="0" presId="urn:microsoft.com/office/officeart/2005/8/layout/target3"/>
    <dgm:cxn modelId="{895258C0-BA4B-43AA-A2F1-041983C9EF54}" type="presOf" srcId="{847886D4-C74A-4A5F-9716-7D8A367E31C7}" destId="{95231E5F-0057-41BE-BB04-F235D9B9EFCC}" srcOrd="1" destOrd="0" presId="urn:microsoft.com/office/officeart/2005/8/layout/target3"/>
    <dgm:cxn modelId="{11F69611-2F5C-4ACC-A434-18E63964AFC0}" type="presOf" srcId="{E8A81FBC-B71F-4A75-AF23-91A1F078347D}" destId="{730CB7A8-5C6E-4346-A6F8-BD370B143E5D}" srcOrd="1" destOrd="0" presId="urn:microsoft.com/office/officeart/2005/8/layout/target3"/>
    <dgm:cxn modelId="{E58C524E-3731-4F57-AAEC-FC8D4C52CD34}" type="presOf" srcId="{E8A81FBC-B71F-4A75-AF23-91A1F078347D}" destId="{E9D2BD1F-7F35-4655-9025-E305364517D0}" srcOrd="0" destOrd="0" presId="urn:microsoft.com/office/officeart/2005/8/layout/target3"/>
    <dgm:cxn modelId="{67160026-076F-47DC-845F-53CC0E030581}" type="presOf" srcId="{D06CD488-0978-43C5-B325-5145E95ACEF6}" destId="{560C06D1-4C0B-4501-AB79-C9189099A21E}" srcOrd="0" destOrd="0" presId="urn:microsoft.com/office/officeart/2005/8/layout/target3"/>
    <dgm:cxn modelId="{1EF06627-99C0-44E3-9C73-3B687AAFD3ED}" type="presOf" srcId="{BB5036E5-B2CD-4B2D-879E-57715EB91603}" destId="{5170F11C-77C6-4849-AE9E-4C9F6DEE023C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45E9D216-613A-4E29-AAFF-9B5F28E835D1}" type="presOf" srcId="{A122F5F2-BC1A-4C96-A7EC-51C25C4C54D9}" destId="{93129C73-C812-4A26-8A3D-77A55B0E3906}" srcOrd="0" destOrd="0" presId="urn:microsoft.com/office/officeart/2005/8/layout/target3"/>
    <dgm:cxn modelId="{035479D7-E331-4D27-86B1-939097C56807}" type="presParOf" srcId="{5170F11C-77C6-4849-AE9E-4C9F6DEE023C}" destId="{944341AA-D28A-4AFE-9541-E31AF46C6725}" srcOrd="0" destOrd="0" presId="urn:microsoft.com/office/officeart/2005/8/layout/target3"/>
    <dgm:cxn modelId="{5BEB3BEC-B4F2-4ED7-91C1-28DEE0B171CF}" type="presParOf" srcId="{5170F11C-77C6-4849-AE9E-4C9F6DEE023C}" destId="{E4A03499-B01C-46D9-8EA8-9AEF382BA875}" srcOrd="1" destOrd="0" presId="urn:microsoft.com/office/officeart/2005/8/layout/target3"/>
    <dgm:cxn modelId="{2F58011F-23D8-4BA2-9074-1959172638F9}" type="presParOf" srcId="{5170F11C-77C6-4849-AE9E-4C9F6DEE023C}" destId="{93129C73-C812-4A26-8A3D-77A55B0E3906}" srcOrd="2" destOrd="0" presId="urn:microsoft.com/office/officeart/2005/8/layout/target3"/>
    <dgm:cxn modelId="{A9AF8180-3E0A-4407-9CFD-7825BB2C19F8}" type="presParOf" srcId="{5170F11C-77C6-4849-AE9E-4C9F6DEE023C}" destId="{8762D6AE-F52C-4252-AF08-E739332A4774}" srcOrd="3" destOrd="0" presId="urn:microsoft.com/office/officeart/2005/8/layout/target3"/>
    <dgm:cxn modelId="{DC43E70E-B08D-4801-8CF7-E9EF793D1546}" type="presParOf" srcId="{5170F11C-77C6-4849-AE9E-4C9F6DEE023C}" destId="{C94095FD-4789-47C0-8332-ADD0B2D0DFC5}" srcOrd="4" destOrd="0" presId="urn:microsoft.com/office/officeart/2005/8/layout/target3"/>
    <dgm:cxn modelId="{E34E9007-42CB-4F81-AB01-2E6CFAD26E26}" type="presParOf" srcId="{5170F11C-77C6-4849-AE9E-4C9F6DEE023C}" destId="{560C06D1-4C0B-4501-AB79-C9189099A21E}" srcOrd="5" destOrd="0" presId="urn:microsoft.com/office/officeart/2005/8/layout/target3"/>
    <dgm:cxn modelId="{6F220CCA-B919-4D2E-BE3D-D80E42FA5882}" type="presParOf" srcId="{5170F11C-77C6-4849-AE9E-4C9F6DEE023C}" destId="{189E6E84-874C-46C6-ACCB-8657012F0BB3}" srcOrd="6" destOrd="0" presId="urn:microsoft.com/office/officeart/2005/8/layout/target3"/>
    <dgm:cxn modelId="{D9247473-5C69-43DE-B961-0F01ABD95F04}" type="presParOf" srcId="{5170F11C-77C6-4849-AE9E-4C9F6DEE023C}" destId="{CA2B3F5B-EED8-459A-945B-FEAB5C004A2C}" srcOrd="7" destOrd="0" presId="urn:microsoft.com/office/officeart/2005/8/layout/target3"/>
    <dgm:cxn modelId="{30014DE8-640E-4FE8-A74B-BD3F541946D1}" type="presParOf" srcId="{5170F11C-77C6-4849-AE9E-4C9F6DEE023C}" destId="{679C96CC-AFC2-4EB8-ADF6-5463B79A3EB0}" srcOrd="8" destOrd="0" presId="urn:microsoft.com/office/officeart/2005/8/layout/target3"/>
    <dgm:cxn modelId="{13E3543B-8C4E-4FC0-BE0B-AFA4109B2369}" type="presParOf" srcId="{5170F11C-77C6-4849-AE9E-4C9F6DEE023C}" destId="{C4EECD44-0692-4573-8824-45FCEEF1E9F8}" srcOrd="9" destOrd="0" presId="urn:microsoft.com/office/officeart/2005/8/layout/target3"/>
    <dgm:cxn modelId="{95A0F88E-6CBC-4890-8EB6-D754697442FD}" type="presParOf" srcId="{5170F11C-77C6-4849-AE9E-4C9F6DEE023C}" destId="{A9293434-F376-4C01-86B8-589ECA459EAF}" srcOrd="10" destOrd="0" presId="urn:microsoft.com/office/officeart/2005/8/layout/target3"/>
    <dgm:cxn modelId="{91C142ED-C49F-45D7-B5DF-41E4EEB83A16}" type="presParOf" srcId="{5170F11C-77C6-4849-AE9E-4C9F6DEE023C}" destId="{24DBD1D7-32F2-45A8-86CA-D5A00AB7BE63}" srcOrd="11" destOrd="0" presId="urn:microsoft.com/office/officeart/2005/8/layout/target3"/>
    <dgm:cxn modelId="{E53C6021-757B-4358-8411-0EFB50982E58}" type="presParOf" srcId="{5170F11C-77C6-4849-AE9E-4C9F6DEE023C}" destId="{7107268A-56FF-472A-AE7B-74D441C92F94}" srcOrd="12" destOrd="0" presId="urn:microsoft.com/office/officeart/2005/8/layout/target3"/>
    <dgm:cxn modelId="{E417F2DF-CBD9-45B6-8DB0-E4E028B980EC}" type="presParOf" srcId="{5170F11C-77C6-4849-AE9E-4C9F6DEE023C}" destId="{E4EA6453-9D12-4989-81C2-304BA12E131B}" srcOrd="13" destOrd="0" presId="urn:microsoft.com/office/officeart/2005/8/layout/target3"/>
    <dgm:cxn modelId="{E28EEA9A-4C6B-43BB-8662-583D7B0B421C}" type="presParOf" srcId="{5170F11C-77C6-4849-AE9E-4C9F6DEE023C}" destId="{E9D2BD1F-7F35-4655-9025-E305364517D0}" srcOrd="14" destOrd="0" presId="urn:microsoft.com/office/officeart/2005/8/layout/target3"/>
    <dgm:cxn modelId="{27A68110-655C-4DEB-9907-E463DC655E1C}" type="presParOf" srcId="{5170F11C-77C6-4849-AE9E-4C9F6DEE023C}" destId="{921ADD95-C49D-4741-A3BE-04524252EB9A}" srcOrd="15" destOrd="0" presId="urn:microsoft.com/office/officeart/2005/8/layout/target3"/>
    <dgm:cxn modelId="{C5E77CAA-D2CF-4145-9B6F-31C2CAD4D336}" type="presParOf" srcId="{5170F11C-77C6-4849-AE9E-4C9F6DEE023C}" destId="{80CBFD7C-38E1-4CD1-AC1F-DF89F415CD59}" srcOrd="16" destOrd="0" presId="urn:microsoft.com/office/officeart/2005/8/layout/target3"/>
    <dgm:cxn modelId="{8237932B-B84E-4049-83AF-01B9857292FD}" type="presParOf" srcId="{5170F11C-77C6-4849-AE9E-4C9F6DEE023C}" destId="{740FD10B-1F0B-4826-9C9A-FB96FA6B1997}" srcOrd="17" destOrd="0" presId="urn:microsoft.com/office/officeart/2005/8/layout/target3"/>
    <dgm:cxn modelId="{E3DD4D19-E11C-4F77-8B8B-5D771A19AD36}" type="presParOf" srcId="{5170F11C-77C6-4849-AE9E-4C9F6DEE023C}" destId="{95231E5F-0057-41BE-BB04-F235D9B9EFCC}" srcOrd="18" destOrd="0" presId="urn:microsoft.com/office/officeart/2005/8/layout/target3"/>
    <dgm:cxn modelId="{2529660E-A385-41D1-BD0F-361AC694DF46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VY_32_INOVACE_07_POČÍTÁME </a:t>
          </a:r>
          <a:r>
            <a:rPr lang="cs-CZ" sz="1800" b="1" kern="1200" dirty="0" smtClean="0"/>
            <a:t>DO 10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DO 10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11" name="Diagram 10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Počítání do 10.</a:t>
            </a:r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a procvičení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0  1      3       5      7  8  9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0      2  3       5      7          10   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1      3        5     7   8  9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0               4          7  8      10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0  1      3           6              10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0                                 8  9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58748"/>
            <a:ext cx="691276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14876"/>
            <a:ext cx="662473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2      4       </a:t>
            </a: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6              10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088240" y="252258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1           4       6       8  9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28592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0      2      4       6              10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6274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1  2  3       5  6          9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555776" y="47003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2       4  5      7  8  9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167600" y="534496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1  2  3  4  5  6  7          10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1772816"/>
            <a:ext cx="619268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0  1      3       5      7  8  9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0      2  3       5      7          10   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1      3        5     7   8  9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0               4          7  8      10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0  1      3           6              10</a:t>
            </a: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0                                 8  9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jablíček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51520" y="119675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251520" y="22734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51520" y="335699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8244408" y="23454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8244408" y="342554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8244408" y="12687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251520" y="443365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51520" y="5517232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6" name="Volný tvar 145"/>
          <p:cNvSpPr/>
          <p:nvPr/>
        </p:nvSpPr>
        <p:spPr>
          <a:xfrm>
            <a:off x="1043608" y="1700808"/>
            <a:ext cx="2344616" cy="1146517"/>
          </a:xfrm>
          <a:custGeom>
            <a:avLst/>
            <a:gdLst>
              <a:gd name="connsiteX0" fmla="*/ 0 w 2344616"/>
              <a:gd name="connsiteY0" fmla="*/ 1139483 h 1146517"/>
              <a:gd name="connsiteX1" fmla="*/ 70339 w 2344616"/>
              <a:gd name="connsiteY1" fmla="*/ 1139483 h 1146517"/>
              <a:gd name="connsiteX2" fmla="*/ 1997613 w 2344616"/>
              <a:gd name="connsiteY2" fmla="*/ 956603 h 1146517"/>
              <a:gd name="connsiteX3" fmla="*/ 2152357 w 2344616"/>
              <a:gd name="connsiteY3" fmla="*/ 0 h 114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4616" h="1146517">
                <a:moveTo>
                  <a:pt x="0" y="1139483"/>
                </a:moveTo>
                <a:lnTo>
                  <a:pt x="70339" y="1139483"/>
                </a:lnTo>
                <a:cubicBezTo>
                  <a:pt x="403274" y="1109003"/>
                  <a:pt x="1650610" y="1146517"/>
                  <a:pt x="1997613" y="956603"/>
                </a:cubicBezTo>
                <a:cubicBezTo>
                  <a:pt x="2344616" y="766689"/>
                  <a:pt x="2128911" y="201637"/>
                  <a:pt x="215235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Volný tvar 146"/>
          <p:cNvSpPr/>
          <p:nvPr/>
        </p:nvSpPr>
        <p:spPr>
          <a:xfrm>
            <a:off x="2987824" y="2924944"/>
            <a:ext cx="822960" cy="1885071"/>
          </a:xfrm>
          <a:custGeom>
            <a:avLst/>
            <a:gdLst>
              <a:gd name="connsiteX0" fmla="*/ 0 w 822960"/>
              <a:gd name="connsiteY0" fmla="*/ 0 h 1885071"/>
              <a:gd name="connsiteX1" fmla="*/ 42203 w 822960"/>
              <a:gd name="connsiteY1" fmla="*/ 56271 h 1885071"/>
              <a:gd name="connsiteX2" fmla="*/ 815926 w 822960"/>
              <a:gd name="connsiteY2" fmla="*/ 1181686 h 1885071"/>
              <a:gd name="connsiteX3" fmla="*/ 84406 w 822960"/>
              <a:gd name="connsiteY3" fmla="*/ 1885071 h 1885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960" h="1885071">
                <a:moveTo>
                  <a:pt x="0" y="0"/>
                </a:moveTo>
                <a:lnTo>
                  <a:pt x="42203" y="56271"/>
                </a:lnTo>
                <a:cubicBezTo>
                  <a:pt x="178191" y="253219"/>
                  <a:pt x="808892" y="876886"/>
                  <a:pt x="815926" y="1181686"/>
                </a:cubicBezTo>
                <a:cubicBezTo>
                  <a:pt x="822960" y="1486486"/>
                  <a:pt x="126609" y="1777219"/>
                  <a:pt x="84406" y="188507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Volný tvar 147"/>
          <p:cNvSpPr/>
          <p:nvPr/>
        </p:nvSpPr>
        <p:spPr>
          <a:xfrm>
            <a:off x="4232030" y="3284984"/>
            <a:ext cx="2068162" cy="2989207"/>
          </a:xfrm>
          <a:custGeom>
            <a:avLst/>
            <a:gdLst>
              <a:gd name="connsiteX0" fmla="*/ 1043355 w 2098432"/>
              <a:gd name="connsiteY0" fmla="*/ 3123027 h 3334043"/>
              <a:gd name="connsiteX1" fmla="*/ 987084 w 2098432"/>
              <a:gd name="connsiteY1" fmla="*/ 3052689 h 3334043"/>
              <a:gd name="connsiteX2" fmla="*/ 185225 w 2098432"/>
              <a:gd name="connsiteY2" fmla="*/ 1434904 h 3334043"/>
              <a:gd name="connsiteX3" fmla="*/ 2098432 w 2098432"/>
              <a:gd name="connsiteY3" fmla="*/ 0 h 3334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8432" h="3334043">
                <a:moveTo>
                  <a:pt x="1043355" y="3123027"/>
                </a:moveTo>
                <a:cubicBezTo>
                  <a:pt x="1086730" y="3228535"/>
                  <a:pt x="1130106" y="3334043"/>
                  <a:pt x="987084" y="3052689"/>
                </a:cubicBezTo>
                <a:cubicBezTo>
                  <a:pt x="844062" y="2771335"/>
                  <a:pt x="0" y="1943685"/>
                  <a:pt x="185225" y="1434904"/>
                </a:cubicBezTo>
                <a:cubicBezTo>
                  <a:pt x="370450" y="926123"/>
                  <a:pt x="1765497" y="243840"/>
                  <a:pt x="2098432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olný tvar 148"/>
          <p:cNvSpPr/>
          <p:nvPr/>
        </p:nvSpPr>
        <p:spPr>
          <a:xfrm>
            <a:off x="6444208" y="1556792"/>
            <a:ext cx="1964787" cy="316522"/>
          </a:xfrm>
          <a:custGeom>
            <a:avLst/>
            <a:gdLst>
              <a:gd name="connsiteX0" fmla="*/ 1871003 w 1964787"/>
              <a:gd name="connsiteY0" fmla="*/ 189913 h 316522"/>
              <a:gd name="connsiteX1" fmla="*/ 1786596 w 1964787"/>
              <a:gd name="connsiteY1" fmla="*/ 189913 h 316522"/>
              <a:gd name="connsiteX2" fmla="*/ 801858 w 1964787"/>
              <a:gd name="connsiteY2" fmla="*/ 21101 h 316522"/>
              <a:gd name="connsiteX3" fmla="*/ 0 w 1964787"/>
              <a:gd name="connsiteY3" fmla="*/ 316522 h 316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4787" h="316522">
                <a:moveTo>
                  <a:pt x="1871003" y="189913"/>
                </a:moveTo>
                <a:cubicBezTo>
                  <a:pt x="1917895" y="203980"/>
                  <a:pt x="1964787" y="218048"/>
                  <a:pt x="1786596" y="189913"/>
                </a:cubicBezTo>
                <a:cubicBezTo>
                  <a:pt x="1608405" y="161778"/>
                  <a:pt x="1099624" y="0"/>
                  <a:pt x="801858" y="21101"/>
                </a:cubicBezTo>
                <a:cubicBezTo>
                  <a:pt x="504092" y="42202"/>
                  <a:pt x="194603" y="208670"/>
                  <a:pt x="0" y="31652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olný tvar 149"/>
          <p:cNvSpPr/>
          <p:nvPr/>
        </p:nvSpPr>
        <p:spPr>
          <a:xfrm>
            <a:off x="6372200" y="1340768"/>
            <a:ext cx="1819422" cy="2344616"/>
          </a:xfrm>
          <a:custGeom>
            <a:avLst/>
            <a:gdLst>
              <a:gd name="connsiteX0" fmla="*/ 18758 w 1819422"/>
              <a:gd name="connsiteY0" fmla="*/ 0 h 2344616"/>
              <a:gd name="connsiteX1" fmla="*/ 300111 w 1819422"/>
              <a:gd name="connsiteY1" fmla="*/ 1955410 h 2344616"/>
              <a:gd name="connsiteX2" fmla="*/ 1819422 w 1819422"/>
              <a:gd name="connsiteY2" fmla="*/ 2335237 h 2344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19422" h="2344616">
                <a:moveTo>
                  <a:pt x="18758" y="0"/>
                </a:moveTo>
                <a:cubicBezTo>
                  <a:pt x="9379" y="783102"/>
                  <a:pt x="0" y="1566204"/>
                  <a:pt x="300111" y="1955410"/>
                </a:cubicBezTo>
                <a:cubicBezTo>
                  <a:pt x="600222" y="2344616"/>
                  <a:pt x="1521656" y="2283655"/>
                  <a:pt x="1819422" y="233523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olný tvar 150"/>
          <p:cNvSpPr/>
          <p:nvPr/>
        </p:nvSpPr>
        <p:spPr>
          <a:xfrm>
            <a:off x="6682154" y="3938954"/>
            <a:ext cx="203982" cy="2461846"/>
          </a:xfrm>
          <a:custGeom>
            <a:avLst/>
            <a:gdLst>
              <a:gd name="connsiteX0" fmla="*/ 42203 w 203982"/>
              <a:gd name="connsiteY0" fmla="*/ 2461846 h 2461846"/>
              <a:gd name="connsiteX1" fmla="*/ 196948 w 203982"/>
              <a:gd name="connsiteY1" fmla="*/ 1899138 h 2461846"/>
              <a:gd name="connsiteX2" fmla="*/ 0 w 203982"/>
              <a:gd name="connsiteY2" fmla="*/ 0 h 2461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982" h="2461846">
                <a:moveTo>
                  <a:pt x="42203" y="2461846"/>
                </a:moveTo>
                <a:cubicBezTo>
                  <a:pt x="123092" y="2385646"/>
                  <a:pt x="203982" y="2309446"/>
                  <a:pt x="196948" y="1899138"/>
                </a:cubicBezTo>
                <a:cubicBezTo>
                  <a:pt x="189914" y="1488830"/>
                  <a:pt x="89096" y="361071"/>
                  <a:pt x="0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Volný tvar 151"/>
          <p:cNvSpPr/>
          <p:nvPr/>
        </p:nvSpPr>
        <p:spPr>
          <a:xfrm>
            <a:off x="1364566" y="4907280"/>
            <a:ext cx="1997612" cy="1366911"/>
          </a:xfrm>
          <a:custGeom>
            <a:avLst/>
            <a:gdLst>
              <a:gd name="connsiteX0" fmla="*/ 1997612 w 1997612"/>
              <a:gd name="connsiteY0" fmla="*/ 1366911 h 1366911"/>
              <a:gd name="connsiteX1" fmla="*/ 1659988 w 1997612"/>
              <a:gd name="connsiteY1" fmla="*/ 199292 h 1366911"/>
              <a:gd name="connsiteX2" fmla="*/ 0 w 1997612"/>
              <a:gd name="connsiteY2" fmla="*/ 171157 h 136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97612" h="1366911">
                <a:moveTo>
                  <a:pt x="1997612" y="1366911"/>
                </a:moveTo>
                <a:cubicBezTo>
                  <a:pt x="1995267" y="882747"/>
                  <a:pt x="1992923" y="398584"/>
                  <a:pt x="1659988" y="199292"/>
                </a:cubicBezTo>
                <a:cubicBezTo>
                  <a:pt x="1327053" y="0"/>
                  <a:pt x="290732" y="114886"/>
                  <a:pt x="0" y="1711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268760"/>
            <a:ext cx="648072" cy="648072"/>
          </a:xfrm>
          <a:prstGeom prst="rect">
            <a:avLst/>
          </a:prstGeom>
          <a:noFill/>
        </p:spPr>
      </p:pic>
      <p:pic>
        <p:nvPicPr>
          <p:cNvPr id="6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1268760"/>
            <a:ext cx="576064" cy="576064"/>
          </a:xfrm>
          <a:prstGeom prst="rect">
            <a:avLst/>
          </a:prstGeom>
          <a:noFill/>
        </p:spPr>
      </p:pic>
      <p:pic>
        <p:nvPicPr>
          <p:cNvPr id="7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988840"/>
            <a:ext cx="648072" cy="648072"/>
          </a:xfrm>
          <a:prstGeom prst="rect">
            <a:avLst/>
          </a:prstGeom>
          <a:noFill/>
        </p:spPr>
      </p:pic>
      <p:sp>
        <p:nvSpPr>
          <p:cNvPr id="71" name="Zástupný symbol pro obsah 1"/>
          <p:cNvSpPr txBox="1">
            <a:spLocks/>
          </p:cNvSpPr>
          <p:nvPr/>
        </p:nvSpPr>
        <p:spPr>
          <a:xfrm>
            <a:off x="8244408" y="450566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72" name="Zástupný symbol pro obsah 1"/>
          <p:cNvSpPr txBox="1">
            <a:spLocks/>
          </p:cNvSpPr>
          <p:nvPr/>
        </p:nvSpPr>
        <p:spPr>
          <a:xfrm>
            <a:off x="8028384" y="5513776"/>
            <a:ext cx="86409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10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7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996952"/>
            <a:ext cx="576064" cy="576064"/>
          </a:xfrm>
          <a:prstGeom prst="rect">
            <a:avLst/>
          </a:prstGeom>
          <a:noFill/>
        </p:spPr>
      </p:pic>
      <p:pic>
        <p:nvPicPr>
          <p:cNvPr id="7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996952"/>
            <a:ext cx="576064" cy="576064"/>
          </a:xfrm>
          <a:prstGeom prst="rect">
            <a:avLst/>
          </a:prstGeom>
          <a:noFill/>
        </p:spPr>
      </p:pic>
      <p:pic>
        <p:nvPicPr>
          <p:cNvPr id="7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2996952"/>
            <a:ext cx="576064" cy="576064"/>
          </a:xfrm>
          <a:prstGeom prst="rect">
            <a:avLst/>
          </a:prstGeom>
          <a:noFill/>
        </p:spPr>
      </p:pic>
      <p:pic>
        <p:nvPicPr>
          <p:cNvPr id="7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501008"/>
            <a:ext cx="576064" cy="576064"/>
          </a:xfrm>
          <a:prstGeom prst="rect">
            <a:avLst/>
          </a:prstGeom>
          <a:noFill/>
        </p:spPr>
      </p:pic>
      <p:pic>
        <p:nvPicPr>
          <p:cNvPr id="7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573016"/>
            <a:ext cx="576064" cy="576064"/>
          </a:xfrm>
          <a:prstGeom prst="rect">
            <a:avLst/>
          </a:prstGeom>
          <a:noFill/>
        </p:spPr>
      </p:pic>
      <p:pic>
        <p:nvPicPr>
          <p:cNvPr id="7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3573016"/>
            <a:ext cx="576064" cy="576064"/>
          </a:xfrm>
          <a:prstGeom prst="rect">
            <a:avLst/>
          </a:prstGeom>
          <a:noFill/>
        </p:spPr>
      </p:pic>
      <p:pic>
        <p:nvPicPr>
          <p:cNvPr id="7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573016"/>
            <a:ext cx="576064" cy="576064"/>
          </a:xfrm>
          <a:prstGeom prst="rect">
            <a:avLst/>
          </a:prstGeom>
          <a:noFill/>
        </p:spPr>
      </p:pic>
      <p:pic>
        <p:nvPicPr>
          <p:cNvPr id="8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149080"/>
            <a:ext cx="576064" cy="576064"/>
          </a:xfrm>
          <a:prstGeom prst="rect">
            <a:avLst/>
          </a:prstGeom>
          <a:noFill/>
        </p:spPr>
      </p:pic>
      <p:pic>
        <p:nvPicPr>
          <p:cNvPr id="8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149080"/>
            <a:ext cx="576064" cy="576064"/>
          </a:xfrm>
          <a:prstGeom prst="rect">
            <a:avLst/>
          </a:prstGeom>
          <a:noFill/>
        </p:spPr>
      </p:pic>
      <p:pic>
        <p:nvPicPr>
          <p:cNvPr id="8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149080"/>
            <a:ext cx="576064" cy="576064"/>
          </a:xfrm>
          <a:prstGeom prst="rect">
            <a:avLst/>
          </a:prstGeom>
          <a:noFill/>
        </p:spPr>
      </p:pic>
      <p:pic>
        <p:nvPicPr>
          <p:cNvPr id="8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157192"/>
            <a:ext cx="648072" cy="648072"/>
          </a:xfrm>
          <a:prstGeom prst="rect">
            <a:avLst/>
          </a:prstGeom>
          <a:noFill/>
        </p:spPr>
      </p:pic>
      <p:pic>
        <p:nvPicPr>
          <p:cNvPr id="8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157192"/>
            <a:ext cx="648072" cy="648072"/>
          </a:xfrm>
          <a:prstGeom prst="rect">
            <a:avLst/>
          </a:prstGeom>
          <a:noFill/>
        </p:spPr>
      </p:pic>
      <p:pic>
        <p:nvPicPr>
          <p:cNvPr id="8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733256"/>
            <a:ext cx="648072" cy="648072"/>
          </a:xfrm>
          <a:prstGeom prst="rect">
            <a:avLst/>
          </a:prstGeom>
          <a:noFill/>
        </p:spPr>
      </p:pic>
      <p:pic>
        <p:nvPicPr>
          <p:cNvPr id="8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733256"/>
            <a:ext cx="648072" cy="648072"/>
          </a:xfrm>
          <a:prstGeom prst="rect">
            <a:avLst/>
          </a:prstGeom>
          <a:noFill/>
        </p:spPr>
      </p:pic>
      <p:pic>
        <p:nvPicPr>
          <p:cNvPr id="8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5733256"/>
            <a:ext cx="648072" cy="648072"/>
          </a:xfrm>
          <a:prstGeom prst="rect">
            <a:avLst/>
          </a:prstGeom>
          <a:noFill/>
        </p:spPr>
      </p:pic>
      <p:pic>
        <p:nvPicPr>
          <p:cNvPr id="8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5445224"/>
            <a:ext cx="648072" cy="648072"/>
          </a:xfrm>
          <a:prstGeom prst="rect">
            <a:avLst/>
          </a:prstGeom>
          <a:noFill/>
        </p:spPr>
      </p:pic>
      <p:pic>
        <p:nvPicPr>
          <p:cNvPr id="9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509120"/>
            <a:ext cx="648072" cy="648072"/>
          </a:xfrm>
          <a:prstGeom prst="rect">
            <a:avLst/>
          </a:prstGeom>
          <a:noFill/>
        </p:spPr>
      </p:pic>
      <p:pic>
        <p:nvPicPr>
          <p:cNvPr id="9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509120"/>
            <a:ext cx="648072" cy="648072"/>
          </a:xfrm>
          <a:prstGeom prst="rect">
            <a:avLst/>
          </a:prstGeom>
          <a:noFill/>
        </p:spPr>
      </p:pic>
      <p:pic>
        <p:nvPicPr>
          <p:cNvPr id="9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157192"/>
            <a:ext cx="648072" cy="648072"/>
          </a:xfrm>
          <a:prstGeom prst="rect">
            <a:avLst/>
          </a:prstGeom>
          <a:noFill/>
        </p:spPr>
      </p:pic>
      <p:pic>
        <p:nvPicPr>
          <p:cNvPr id="9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157192"/>
            <a:ext cx="648072" cy="648072"/>
          </a:xfrm>
          <a:prstGeom prst="rect">
            <a:avLst/>
          </a:prstGeom>
          <a:noFill/>
        </p:spPr>
      </p:pic>
      <p:pic>
        <p:nvPicPr>
          <p:cNvPr id="9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805264"/>
            <a:ext cx="648072" cy="648072"/>
          </a:xfrm>
          <a:prstGeom prst="rect">
            <a:avLst/>
          </a:prstGeom>
          <a:noFill/>
        </p:spPr>
      </p:pic>
      <p:pic>
        <p:nvPicPr>
          <p:cNvPr id="9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805264"/>
            <a:ext cx="648072" cy="648072"/>
          </a:xfrm>
          <a:prstGeom prst="rect">
            <a:avLst/>
          </a:prstGeom>
          <a:noFill/>
        </p:spPr>
      </p:pic>
      <p:pic>
        <p:nvPicPr>
          <p:cNvPr id="9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836712"/>
            <a:ext cx="648072" cy="648072"/>
          </a:xfrm>
          <a:prstGeom prst="rect">
            <a:avLst/>
          </a:prstGeom>
          <a:noFill/>
        </p:spPr>
      </p:pic>
      <p:pic>
        <p:nvPicPr>
          <p:cNvPr id="9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836712"/>
            <a:ext cx="648072" cy="648072"/>
          </a:xfrm>
          <a:prstGeom prst="rect">
            <a:avLst/>
          </a:prstGeom>
          <a:noFill/>
        </p:spPr>
      </p:pic>
      <p:pic>
        <p:nvPicPr>
          <p:cNvPr id="9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772816"/>
            <a:ext cx="648072" cy="648072"/>
          </a:xfrm>
          <a:prstGeom prst="rect">
            <a:avLst/>
          </a:prstGeom>
          <a:noFill/>
        </p:spPr>
      </p:pic>
      <p:pic>
        <p:nvPicPr>
          <p:cNvPr id="9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772816"/>
            <a:ext cx="648072" cy="648072"/>
          </a:xfrm>
          <a:prstGeom prst="rect">
            <a:avLst/>
          </a:prstGeom>
          <a:noFill/>
        </p:spPr>
      </p:pic>
      <p:pic>
        <p:nvPicPr>
          <p:cNvPr id="10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492896"/>
            <a:ext cx="648072" cy="648072"/>
          </a:xfrm>
          <a:prstGeom prst="rect">
            <a:avLst/>
          </a:prstGeom>
          <a:noFill/>
        </p:spPr>
      </p:pic>
      <p:pic>
        <p:nvPicPr>
          <p:cNvPr id="15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2492896"/>
            <a:ext cx="648072" cy="648072"/>
          </a:xfrm>
          <a:prstGeom prst="rect">
            <a:avLst/>
          </a:prstGeom>
          <a:noFill/>
        </p:spPr>
      </p:pic>
      <p:pic>
        <p:nvPicPr>
          <p:cNvPr id="15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916832"/>
            <a:ext cx="648072" cy="648072"/>
          </a:xfrm>
          <a:prstGeom prst="rect">
            <a:avLst/>
          </a:prstGeom>
          <a:noFill/>
        </p:spPr>
      </p:pic>
      <p:pic>
        <p:nvPicPr>
          <p:cNvPr id="15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564904"/>
            <a:ext cx="648072" cy="648072"/>
          </a:xfrm>
          <a:prstGeom prst="rect">
            <a:avLst/>
          </a:prstGeom>
          <a:noFill/>
        </p:spPr>
      </p:pic>
      <p:pic>
        <p:nvPicPr>
          <p:cNvPr id="15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212976"/>
            <a:ext cx="648072" cy="648072"/>
          </a:xfrm>
          <a:prstGeom prst="rect">
            <a:avLst/>
          </a:prstGeom>
          <a:noFill/>
        </p:spPr>
      </p:pic>
      <p:pic>
        <p:nvPicPr>
          <p:cNvPr id="15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268760"/>
            <a:ext cx="648072" cy="648072"/>
          </a:xfrm>
          <a:prstGeom prst="rect">
            <a:avLst/>
          </a:prstGeom>
          <a:noFill/>
        </p:spPr>
      </p:pic>
      <p:pic>
        <p:nvPicPr>
          <p:cNvPr id="15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933056"/>
            <a:ext cx="648072" cy="648072"/>
          </a:xfrm>
          <a:prstGeom prst="rect">
            <a:avLst/>
          </a:prstGeom>
          <a:noFill/>
        </p:spPr>
      </p:pic>
      <p:pic>
        <p:nvPicPr>
          <p:cNvPr id="15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5157192"/>
            <a:ext cx="648072" cy="648072"/>
          </a:xfrm>
          <a:prstGeom prst="rect">
            <a:avLst/>
          </a:prstGeom>
          <a:noFill/>
        </p:spPr>
      </p:pic>
      <p:pic>
        <p:nvPicPr>
          <p:cNvPr id="16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861048"/>
            <a:ext cx="648072" cy="648072"/>
          </a:xfrm>
          <a:prstGeom prst="rect">
            <a:avLst/>
          </a:prstGeom>
          <a:noFill/>
        </p:spPr>
      </p:pic>
      <p:pic>
        <p:nvPicPr>
          <p:cNvPr id="16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268760"/>
            <a:ext cx="648072" cy="648072"/>
          </a:xfrm>
          <a:prstGeom prst="rect">
            <a:avLst/>
          </a:prstGeom>
          <a:noFill/>
        </p:spPr>
      </p:pic>
      <p:pic>
        <p:nvPicPr>
          <p:cNvPr id="16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268760"/>
            <a:ext cx="648072" cy="648072"/>
          </a:xfrm>
          <a:prstGeom prst="rect">
            <a:avLst/>
          </a:prstGeom>
          <a:noFill/>
        </p:spPr>
      </p:pic>
      <p:pic>
        <p:nvPicPr>
          <p:cNvPr id="16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772816"/>
            <a:ext cx="648072" cy="648072"/>
          </a:xfrm>
          <a:prstGeom prst="rect">
            <a:avLst/>
          </a:prstGeom>
          <a:noFill/>
        </p:spPr>
      </p:pic>
      <p:pic>
        <p:nvPicPr>
          <p:cNvPr id="16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772816"/>
            <a:ext cx="648072" cy="648072"/>
          </a:xfrm>
          <a:prstGeom prst="rect">
            <a:avLst/>
          </a:prstGeom>
          <a:noFill/>
        </p:spPr>
      </p:pic>
      <p:pic>
        <p:nvPicPr>
          <p:cNvPr id="16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348880"/>
            <a:ext cx="648072" cy="648072"/>
          </a:xfrm>
          <a:prstGeom prst="rect">
            <a:avLst/>
          </a:prstGeom>
          <a:noFill/>
        </p:spPr>
      </p:pic>
      <p:pic>
        <p:nvPicPr>
          <p:cNvPr id="16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348880"/>
            <a:ext cx="648072" cy="648072"/>
          </a:xfrm>
          <a:prstGeom prst="rect">
            <a:avLst/>
          </a:prstGeom>
          <a:noFill/>
        </p:spPr>
      </p:pic>
      <p:pic>
        <p:nvPicPr>
          <p:cNvPr id="16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996952"/>
            <a:ext cx="648072" cy="648072"/>
          </a:xfrm>
          <a:prstGeom prst="rect">
            <a:avLst/>
          </a:prstGeom>
          <a:noFill/>
        </p:spPr>
      </p:pic>
      <p:pic>
        <p:nvPicPr>
          <p:cNvPr id="16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996952"/>
            <a:ext cx="648072" cy="648072"/>
          </a:xfrm>
          <a:prstGeom prst="rect">
            <a:avLst/>
          </a:prstGeom>
          <a:noFill/>
        </p:spPr>
      </p:pic>
      <p:pic>
        <p:nvPicPr>
          <p:cNvPr id="16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89040"/>
            <a:ext cx="648072" cy="648072"/>
          </a:xfrm>
          <a:prstGeom prst="rect">
            <a:avLst/>
          </a:prstGeom>
          <a:noFill/>
        </p:spPr>
      </p:pic>
      <p:pic>
        <p:nvPicPr>
          <p:cNvPr id="17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789040"/>
            <a:ext cx="648072" cy="648072"/>
          </a:xfrm>
          <a:prstGeom prst="rect">
            <a:avLst/>
          </a:prstGeom>
          <a:noFill/>
        </p:spPr>
      </p:pic>
      <p:pic>
        <p:nvPicPr>
          <p:cNvPr id="17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437112"/>
            <a:ext cx="648072" cy="648072"/>
          </a:xfrm>
          <a:prstGeom prst="rect">
            <a:avLst/>
          </a:prstGeom>
          <a:noFill/>
        </p:spPr>
      </p:pic>
      <p:pic>
        <p:nvPicPr>
          <p:cNvPr id="17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437112"/>
            <a:ext cx="648072" cy="648072"/>
          </a:xfrm>
          <a:prstGeom prst="rect">
            <a:avLst/>
          </a:prstGeom>
          <a:noFill/>
        </p:spPr>
      </p:pic>
      <p:pic>
        <p:nvPicPr>
          <p:cNvPr id="17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013176"/>
            <a:ext cx="648072" cy="648072"/>
          </a:xfrm>
          <a:prstGeom prst="rect">
            <a:avLst/>
          </a:prstGeom>
          <a:noFill/>
        </p:spPr>
      </p:pic>
      <p:pic>
        <p:nvPicPr>
          <p:cNvPr id="17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013176"/>
            <a:ext cx="648072" cy="648072"/>
          </a:xfrm>
          <a:prstGeom prst="rect">
            <a:avLst/>
          </a:prstGeom>
          <a:noFill/>
        </p:spPr>
      </p:pic>
      <p:pic>
        <p:nvPicPr>
          <p:cNvPr id="17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661248"/>
            <a:ext cx="648072" cy="648072"/>
          </a:xfrm>
          <a:prstGeom prst="rect">
            <a:avLst/>
          </a:prstGeom>
          <a:noFill/>
        </p:spPr>
      </p:pic>
      <p:pic>
        <p:nvPicPr>
          <p:cNvPr id="17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661248"/>
            <a:ext cx="648072" cy="648072"/>
          </a:xfrm>
          <a:prstGeom prst="rect">
            <a:avLst/>
          </a:prstGeom>
          <a:noFill/>
        </p:spPr>
      </p:pic>
      <p:sp>
        <p:nvSpPr>
          <p:cNvPr id="179" name="Volný tvar 178"/>
          <p:cNvSpPr/>
          <p:nvPr/>
        </p:nvSpPr>
        <p:spPr>
          <a:xfrm>
            <a:off x="4461803" y="1434905"/>
            <a:ext cx="293077" cy="2363372"/>
          </a:xfrm>
          <a:custGeom>
            <a:avLst/>
            <a:gdLst>
              <a:gd name="connsiteX0" fmla="*/ 53926 w 293077"/>
              <a:gd name="connsiteY0" fmla="*/ 0 h 2363372"/>
              <a:gd name="connsiteX1" fmla="*/ 39859 w 293077"/>
              <a:gd name="connsiteY1" fmla="*/ 1688123 h 2363372"/>
              <a:gd name="connsiteX2" fmla="*/ 293077 w 293077"/>
              <a:gd name="connsiteY2" fmla="*/ 2363372 h 2363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3077" h="2363372">
                <a:moveTo>
                  <a:pt x="53926" y="0"/>
                </a:moveTo>
                <a:cubicBezTo>
                  <a:pt x="26963" y="647114"/>
                  <a:pt x="0" y="1294228"/>
                  <a:pt x="39859" y="1688123"/>
                </a:cubicBezTo>
                <a:cubicBezTo>
                  <a:pt x="79718" y="2082018"/>
                  <a:pt x="186397" y="2222695"/>
                  <a:pt x="293077" y="236337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Volný tvar 179"/>
          <p:cNvSpPr/>
          <p:nvPr/>
        </p:nvSpPr>
        <p:spPr>
          <a:xfrm>
            <a:off x="3493477" y="4910796"/>
            <a:ext cx="1036320" cy="451339"/>
          </a:xfrm>
          <a:custGeom>
            <a:avLst/>
            <a:gdLst>
              <a:gd name="connsiteX0" fmla="*/ 23446 w 1036320"/>
              <a:gd name="connsiteY0" fmla="*/ 12896 h 451339"/>
              <a:gd name="connsiteX1" fmla="*/ 107852 w 1036320"/>
              <a:gd name="connsiteY1" fmla="*/ 55099 h 451339"/>
              <a:gd name="connsiteX2" fmla="*/ 811237 w 1036320"/>
              <a:gd name="connsiteY2" fmla="*/ 420859 h 451339"/>
              <a:gd name="connsiteX3" fmla="*/ 1036320 w 1036320"/>
              <a:gd name="connsiteY3" fmla="*/ 237979 h 451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6320" h="451339">
                <a:moveTo>
                  <a:pt x="23446" y="12896"/>
                </a:moveTo>
                <a:cubicBezTo>
                  <a:pt x="0" y="0"/>
                  <a:pt x="107852" y="55099"/>
                  <a:pt x="107852" y="55099"/>
                </a:cubicBezTo>
                <a:cubicBezTo>
                  <a:pt x="239151" y="123093"/>
                  <a:pt x="656492" y="390379"/>
                  <a:pt x="811237" y="420859"/>
                </a:cubicBezTo>
                <a:cubicBezTo>
                  <a:pt x="965982" y="451339"/>
                  <a:pt x="1001151" y="344659"/>
                  <a:pt x="1036320" y="23797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581128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7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268760"/>
            <a:ext cx="648072" cy="648072"/>
          </a:xfrm>
          <a:prstGeom prst="rect">
            <a:avLst/>
          </a:prstGeom>
          <a:noFill/>
        </p:spPr>
      </p:pic>
      <p:pic>
        <p:nvPicPr>
          <p:cNvPr id="7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1268760"/>
            <a:ext cx="576064" cy="576064"/>
          </a:xfrm>
          <a:prstGeom prst="rect">
            <a:avLst/>
          </a:prstGeom>
          <a:noFill/>
        </p:spPr>
      </p:pic>
      <p:pic>
        <p:nvPicPr>
          <p:cNvPr id="7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988840"/>
            <a:ext cx="648072" cy="648072"/>
          </a:xfrm>
          <a:prstGeom prst="rect">
            <a:avLst/>
          </a:prstGeom>
          <a:noFill/>
        </p:spPr>
      </p:pic>
      <p:pic>
        <p:nvPicPr>
          <p:cNvPr id="7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996952"/>
            <a:ext cx="576064" cy="576064"/>
          </a:xfrm>
          <a:prstGeom prst="rect">
            <a:avLst/>
          </a:prstGeom>
          <a:noFill/>
        </p:spPr>
      </p:pic>
      <p:pic>
        <p:nvPicPr>
          <p:cNvPr id="7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996952"/>
            <a:ext cx="576064" cy="576064"/>
          </a:xfrm>
          <a:prstGeom prst="rect">
            <a:avLst/>
          </a:prstGeom>
          <a:noFill/>
        </p:spPr>
      </p:pic>
      <p:pic>
        <p:nvPicPr>
          <p:cNvPr id="7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2996952"/>
            <a:ext cx="576064" cy="576064"/>
          </a:xfrm>
          <a:prstGeom prst="rect">
            <a:avLst/>
          </a:prstGeom>
          <a:noFill/>
        </p:spPr>
      </p:pic>
      <p:pic>
        <p:nvPicPr>
          <p:cNvPr id="8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501008"/>
            <a:ext cx="576064" cy="576064"/>
          </a:xfrm>
          <a:prstGeom prst="rect">
            <a:avLst/>
          </a:prstGeom>
          <a:noFill/>
        </p:spPr>
      </p:pic>
      <p:pic>
        <p:nvPicPr>
          <p:cNvPr id="8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573016"/>
            <a:ext cx="576064" cy="576064"/>
          </a:xfrm>
          <a:prstGeom prst="rect">
            <a:avLst/>
          </a:prstGeom>
          <a:noFill/>
        </p:spPr>
      </p:pic>
      <p:pic>
        <p:nvPicPr>
          <p:cNvPr id="8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3573016"/>
            <a:ext cx="576064" cy="576064"/>
          </a:xfrm>
          <a:prstGeom prst="rect">
            <a:avLst/>
          </a:prstGeom>
          <a:noFill/>
        </p:spPr>
      </p:pic>
      <p:pic>
        <p:nvPicPr>
          <p:cNvPr id="8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573016"/>
            <a:ext cx="576064" cy="576064"/>
          </a:xfrm>
          <a:prstGeom prst="rect">
            <a:avLst/>
          </a:prstGeom>
          <a:noFill/>
        </p:spPr>
      </p:pic>
      <p:pic>
        <p:nvPicPr>
          <p:cNvPr id="8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149080"/>
            <a:ext cx="576064" cy="576064"/>
          </a:xfrm>
          <a:prstGeom prst="rect">
            <a:avLst/>
          </a:prstGeom>
          <a:noFill/>
        </p:spPr>
      </p:pic>
      <p:pic>
        <p:nvPicPr>
          <p:cNvPr id="8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149080"/>
            <a:ext cx="576064" cy="576064"/>
          </a:xfrm>
          <a:prstGeom prst="rect">
            <a:avLst/>
          </a:prstGeom>
          <a:noFill/>
        </p:spPr>
      </p:pic>
      <p:pic>
        <p:nvPicPr>
          <p:cNvPr id="8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149080"/>
            <a:ext cx="576064" cy="576064"/>
          </a:xfrm>
          <a:prstGeom prst="rect">
            <a:avLst/>
          </a:prstGeom>
          <a:noFill/>
        </p:spPr>
      </p:pic>
      <p:pic>
        <p:nvPicPr>
          <p:cNvPr id="8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157192"/>
            <a:ext cx="648072" cy="648072"/>
          </a:xfrm>
          <a:prstGeom prst="rect">
            <a:avLst/>
          </a:prstGeom>
          <a:noFill/>
        </p:spPr>
      </p:pic>
      <p:pic>
        <p:nvPicPr>
          <p:cNvPr id="9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157192"/>
            <a:ext cx="648072" cy="648072"/>
          </a:xfrm>
          <a:prstGeom prst="rect">
            <a:avLst/>
          </a:prstGeom>
          <a:noFill/>
        </p:spPr>
      </p:pic>
      <p:pic>
        <p:nvPicPr>
          <p:cNvPr id="9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733256"/>
            <a:ext cx="648072" cy="648072"/>
          </a:xfrm>
          <a:prstGeom prst="rect">
            <a:avLst/>
          </a:prstGeom>
          <a:noFill/>
        </p:spPr>
      </p:pic>
      <p:pic>
        <p:nvPicPr>
          <p:cNvPr id="9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733256"/>
            <a:ext cx="648072" cy="648072"/>
          </a:xfrm>
          <a:prstGeom prst="rect">
            <a:avLst/>
          </a:prstGeom>
          <a:noFill/>
        </p:spPr>
      </p:pic>
      <p:pic>
        <p:nvPicPr>
          <p:cNvPr id="9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5733256"/>
            <a:ext cx="648072" cy="648072"/>
          </a:xfrm>
          <a:prstGeom prst="rect">
            <a:avLst/>
          </a:prstGeom>
          <a:noFill/>
        </p:spPr>
      </p:pic>
      <p:pic>
        <p:nvPicPr>
          <p:cNvPr id="9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5445224"/>
            <a:ext cx="648072" cy="648072"/>
          </a:xfrm>
          <a:prstGeom prst="rect">
            <a:avLst/>
          </a:prstGeom>
          <a:noFill/>
        </p:spPr>
      </p:pic>
      <p:pic>
        <p:nvPicPr>
          <p:cNvPr id="9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509120"/>
            <a:ext cx="648072" cy="648072"/>
          </a:xfrm>
          <a:prstGeom prst="rect">
            <a:avLst/>
          </a:prstGeom>
          <a:noFill/>
        </p:spPr>
      </p:pic>
      <p:pic>
        <p:nvPicPr>
          <p:cNvPr id="9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509120"/>
            <a:ext cx="648072" cy="648072"/>
          </a:xfrm>
          <a:prstGeom prst="rect">
            <a:avLst/>
          </a:prstGeom>
          <a:noFill/>
        </p:spPr>
      </p:pic>
      <p:pic>
        <p:nvPicPr>
          <p:cNvPr id="9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157192"/>
            <a:ext cx="648072" cy="648072"/>
          </a:xfrm>
          <a:prstGeom prst="rect">
            <a:avLst/>
          </a:prstGeom>
          <a:noFill/>
        </p:spPr>
      </p:pic>
      <p:pic>
        <p:nvPicPr>
          <p:cNvPr id="9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157192"/>
            <a:ext cx="648072" cy="648072"/>
          </a:xfrm>
          <a:prstGeom prst="rect">
            <a:avLst/>
          </a:prstGeom>
          <a:noFill/>
        </p:spPr>
      </p:pic>
      <p:pic>
        <p:nvPicPr>
          <p:cNvPr id="10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805264"/>
            <a:ext cx="648072" cy="648072"/>
          </a:xfrm>
          <a:prstGeom prst="rect">
            <a:avLst/>
          </a:prstGeom>
          <a:noFill/>
        </p:spPr>
      </p:pic>
      <p:pic>
        <p:nvPicPr>
          <p:cNvPr id="10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805264"/>
            <a:ext cx="648072" cy="648072"/>
          </a:xfrm>
          <a:prstGeom prst="rect">
            <a:avLst/>
          </a:prstGeom>
          <a:noFill/>
        </p:spPr>
      </p:pic>
      <p:pic>
        <p:nvPicPr>
          <p:cNvPr id="10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836712"/>
            <a:ext cx="648072" cy="648072"/>
          </a:xfrm>
          <a:prstGeom prst="rect">
            <a:avLst/>
          </a:prstGeom>
          <a:noFill/>
        </p:spPr>
      </p:pic>
      <p:pic>
        <p:nvPicPr>
          <p:cNvPr id="10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836712"/>
            <a:ext cx="648072" cy="648072"/>
          </a:xfrm>
          <a:prstGeom prst="rect">
            <a:avLst/>
          </a:prstGeom>
          <a:noFill/>
        </p:spPr>
      </p:pic>
      <p:pic>
        <p:nvPicPr>
          <p:cNvPr id="10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772816"/>
            <a:ext cx="648072" cy="648072"/>
          </a:xfrm>
          <a:prstGeom prst="rect">
            <a:avLst/>
          </a:prstGeom>
          <a:noFill/>
        </p:spPr>
      </p:pic>
      <p:pic>
        <p:nvPicPr>
          <p:cNvPr id="10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772816"/>
            <a:ext cx="648072" cy="648072"/>
          </a:xfrm>
          <a:prstGeom prst="rect">
            <a:avLst/>
          </a:prstGeom>
          <a:noFill/>
        </p:spPr>
      </p:pic>
      <p:pic>
        <p:nvPicPr>
          <p:cNvPr id="10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492896"/>
            <a:ext cx="648072" cy="648072"/>
          </a:xfrm>
          <a:prstGeom prst="rect">
            <a:avLst/>
          </a:prstGeom>
          <a:noFill/>
        </p:spPr>
      </p:pic>
      <p:pic>
        <p:nvPicPr>
          <p:cNvPr id="10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2492896"/>
            <a:ext cx="648072" cy="648072"/>
          </a:xfrm>
          <a:prstGeom prst="rect">
            <a:avLst/>
          </a:prstGeom>
          <a:noFill/>
        </p:spPr>
      </p:pic>
      <p:pic>
        <p:nvPicPr>
          <p:cNvPr id="10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916832"/>
            <a:ext cx="648072" cy="648072"/>
          </a:xfrm>
          <a:prstGeom prst="rect">
            <a:avLst/>
          </a:prstGeom>
          <a:noFill/>
        </p:spPr>
      </p:pic>
      <p:pic>
        <p:nvPicPr>
          <p:cNvPr id="10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564904"/>
            <a:ext cx="648072" cy="648072"/>
          </a:xfrm>
          <a:prstGeom prst="rect">
            <a:avLst/>
          </a:prstGeom>
          <a:noFill/>
        </p:spPr>
      </p:pic>
      <p:pic>
        <p:nvPicPr>
          <p:cNvPr id="11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212976"/>
            <a:ext cx="648072" cy="648072"/>
          </a:xfrm>
          <a:prstGeom prst="rect">
            <a:avLst/>
          </a:prstGeom>
          <a:noFill/>
        </p:spPr>
      </p:pic>
      <p:pic>
        <p:nvPicPr>
          <p:cNvPr id="16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268760"/>
            <a:ext cx="648072" cy="648072"/>
          </a:xfrm>
          <a:prstGeom prst="rect">
            <a:avLst/>
          </a:prstGeom>
          <a:noFill/>
        </p:spPr>
      </p:pic>
      <p:pic>
        <p:nvPicPr>
          <p:cNvPr id="16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933056"/>
            <a:ext cx="648072" cy="648072"/>
          </a:xfrm>
          <a:prstGeom prst="rect">
            <a:avLst/>
          </a:prstGeom>
          <a:noFill/>
        </p:spPr>
      </p:pic>
      <p:pic>
        <p:nvPicPr>
          <p:cNvPr id="16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5157192"/>
            <a:ext cx="648072" cy="648072"/>
          </a:xfrm>
          <a:prstGeom prst="rect">
            <a:avLst/>
          </a:prstGeom>
          <a:noFill/>
        </p:spPr>
      </p:pic>
      <p:pic>
        <p:nvPicPr>
          <p:cNvPr id="16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861048"/>
            <a:ext cx="648072" cy="648072"/>
          </a:xfrm>
          <a:prstGeom prst="rect">
            <a:avLst/>
          </a:prstGeom>
          <a:noFill/>
        </p:spPr>
      </p:pic>
      <p:pic>
        <p:nvPicPr>
          <p:cNvPr id="16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268760"/>
            <a:ext cx="648072" cy="648072"/>
          </a:xfrm>
          <a:prstGeom prst="rect">
            <a:avLst/>
          </a:prstGeom>
          <a:noFill/>
        </p:spPr>
      </p:pic>
      <p:pic>
        <p:nvPicPr>
          <p:cNvPr id="16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268760"/>
            <a:ext cx="648072" cy="648072"/>
          </a:xfrm>
          <a:prstGeom prst="rect">
            <a:avLst/>
          </a:prstGeom>
          <a:noFill/>
        </p:spPr>
      </p:pic>
      <p:pic>
        <p:nvPicPr>
          <p:cNvPr id="16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772816"/>
            <a:ext cx="648072" cy="648072"/>
          </a:xfrm>
          <a:prstGeom prst="rect">
            <a:avLst/>
          </a:prstGeom>
          <a:noFill/>
        </p:spPr>
      </p:pic>
      <p:pic>
        <p:nvPicPr>
          <p:cNvPr id="16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772816"/>
            <a:ext cx="648072" cy="648072"/>
          </a:xfrm>
          <a:prstGeom prst="rect">
            <a:avLst/>
          </a:prstGeom>
          <a:noFill/>
        </p:spPr>
      </p:pic>
      <p:pic>
        <p:nvPicPr>
          <p:cNvPr id="16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348880"/>
            <a:ext cx="648072" cy="648072"/>
          </a:xfrm>
          <a:prstGeom prst="rect">
            <a:avLst/>
          </a:prstGeom>
          <a:noFill/>
        </p:spPr>
      </p:pic>
      <p:pic>
        <p:nvPicPr>
          <p:cNvPr id="16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348880"/>
            <a:ext cx="648072" cy="648072"/>
          </a:xfrm>
          <a:prstGeom prst="rect">
            <a:avLst/>
          </a:prstGeom>
          <a:noFill/>
        </p:spPr>
      </p:pic>
      <p:pic>
        <p:nvPicPr>
          <p:cNvPr id="17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996952"/>
            <a:ext cx="648072" cy="648072"/>
          </a:xfrm>
          <a:prstGeom prst="rect">
            <a:avLst/>
          </a:prstGeom>
          <a:noFill/>
        </p:spPr>
      </p:pic>
      <p:pic>
        <p:nvPicPr>
          <p:cNvPr id="171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996952"/>
            <a:ext cx="648072" cy="648072"/>
          </a:xfrm>
          <a:prstGeom prst="rect">
            <a:avLst/>
          </a:prstGeom>
          <a:noFill/>
        </p:spPr>
      </p:pic>
      <p:pic>
        <p:nvPicPr>
          <p:cNvPr id="172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89040"/>
            <a:ext cx="648072" cy="648072"/>
          </a:xfrm>
          <a:prstGeom prst="rect">
            <a:avLst/>
          </a:prstGeom>
          <a:noFill/>
        </p:spPr>
      </p:pic>
      <p:pic>
        <p:nvPicPr>
          <p:cNvPr id="173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789040"/>
            <a:ext cx="648072" cy="648072"/>
          </a:xfrm>
          <a:prstGeom prst="rect">
            <a:avLst/>
          </a:prstGeom>
          <a:noFill/>
        </p:spPr>
      </p:pic>
      <p:pic>
        <p:nvPicPr>
          <p:cNvPr id="174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437112"/>
            <a:ext cx="648072" cy="648072"/>
          </a:xfrm>
          <a:prstGeom prst="rect">
            <a:avLst/>
          </a:prstGeom>
          <a:noFill/>
        </p:spPr>
      </p:pic>
      <p:pic>
        <p:nvPicPr>
          <p:cNvPr id="175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437112"/>
            <a:ext cx="648072" cy="648072"/>
          </a:xfrm>
          <a:prstGeom prst="rect">
            <a:avLst/>
          </a:prstGeom>
          <a:noFill/>
        </p:spPr>
      </p:pic>
      <p:pic>
        <p:nvPicPr>
          <p:cNvPr id="176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013176"/>
            <a:ext cx="648072" cy="648072"/>
          </a:xfrm>
          <a:prstGeom prst="rect">
            <a:avLst/>
          </a:prstGeom>
          <a:noFill/>
        </p:spPr>
      </p:pic>
      <p:pic>
        <p:nvPicPr>
          <p:cNvPr id="177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013176"/>
            <a:ext cx="648072" cy="648072"/>
          </a:xfrm>
          <a:prstGeom prst="rect">
            <a:avLst/>
          </a:prstGeom>
          <a:noFill/>
        </p:spPr>
      </p:pic>
      <p:pic>
        <p:nvPicPr>
          <p:cNvPr id="178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661248"/>
            <a:ext cx="648072" cy="648072"/>
          </a:xfrm>
          <a:prstGeom prst="rect">
            <a:avLst/>
          </a:prstGeom>
          <a:noFill/>
        </p:spPr>
      </p:pic>
      <p:pic>
        <p:nvPicPr>
          <p:cNvPr id="179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661248"/>
            <a:ext cx="648072" cy="648072"/>
          </a:xfrm>
          <a:prstGeom prst="rect">
            <a:avLst/>
          </a:prstGeom>
          <a:noFill/>
        </p:spPr>
      </p:pic>
      <p:pic>
        <p:nvPicPr>
          <p:cNvPr id="180" name="Picture 6" descr="C:\Users\GajdosD_2\AppData\Local\Microsoft\Windows\Temporary Internet Files\Low\Content.IE5\SCDCYROT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581128"/>
            <a:ext cx="648072" cy="648072"/>
          </a:xfrm>
          <a:prstGeom prst="rect">
            <a:avLst/>
          </a:prstGeom>
          <a:noFill/>
        </p:spPr>
      </p:pic>
      <p:sp>
        <p:nvSpPr>
          <p:cNvPr id="182" name="Volný tvar 181"/>
          <p:cNvSpPr/>
          <p:nvPr/>
        </p:nvSpPr>
        <p:spPr>
          <a:xfrm>
            <a:off x="1043608" y="1700808"/>
            <a:ext cx="2344616" cy="1146517"/>
          </a:xfrm>
          <a:custGeom>
            <a:avLst/>
            <a:gdLst>
              <a:gd name="connsiteX0" fmla="*/ 0 w 2344616"/>
              <a:gd name="connsiteY0" fmla="*/ 1139483 h 1146517"/>
              <a:gd name="connsiteX1" fmla="*/ 70339 w 2344616"/>
              <a:gd name="connsiteY1" fmla="*/ 1139483 h 1146517"/>
              <a:gd name="connsiteX2" fmla="*/ 1997613 w 2344616"/>
              <a:gd name="connsiteY2" fmla="*/ 956603 h 1146517"/>
              <a:gd name="connsiteX3" fmla="*/ 2152357 w 2344616"/>
              <a:gd name="connsiteY3" fmla="*/ 0 h 114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4616" h="1146517">
                <a:moveTo>
                  <a:pt x="0" y="1139483"/>
                </a:moveTo>
                <a:lnTo>
                  <a:pt x="70339" y="1139483"/>
                </a:lnTo>
                <a:cubicBezTo>
                  <a:pt x="403274" y="1109003"/>
                  <a:pt x="1650610" y="1146517"/>
                  <a:pt x="1997613" y="956603"/>
                </a:cubicBezTo>
                <a:cubicBezTo>
                  <a:pt x="2344616" y="766689"/>
                  <a:pt x="2128911" y="201637"/>
                  <a:pt x="215235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Volný tvar 182"/>
          <p:cNvSpPr/>
          <p:nvPr/>
        </p:nvSpPr>
        <p:spPr>
          <a:xfrm>
            <a:off x="2987824" y="2924944"/>
            <a:ext cx="822960" cy="1885071"/>
          </a:xfrm>
          <a:custGeom>
            <a:avLst/>
            <a:gdLst>
              <a:gd name="connsiteX0" fmla="*/ 0 w 822960"/>
              <a:gd name="connsiteY0" fmla="*/ 0 h 1885071"/>
              <a:gd name="connsiteX1" fmla="*/ 42203 w 822960"/>
              <a:gd name="connsiteY1" fmla="*/ 56271 h 1885071"/>
              <a:gd name="connsiteX2" fmla="*/ 815926 w 822960"/>
              <a:gd name="connsiteY2" fmla="*/ 1181686 h 1885071"/>
              <a:gd name="connsiteX3" fmla="*/ 84406 w 822960"/>
              <a:gd name="connsiteY3" fmla="*/ 1885071 h 1885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960" h="1885071">
                <a:moveTo>
                  <a:pt x="0" y="0"/>
                </a:moveTo>
                <a:lnTo>
                  <a:pt x="42203" y="56271"/>
                </a:lnTo>
                <a:cubicBezTo>
                  <a:pt x="178191" y="253219"/>
                  <a:pt x="808892" y="876886"/>
                  <a:pt x="815926" y="1181686"/>
                </a:cubicBezTo>
                <a:cubicBezTo>
                  <a:pt x="822960" y="1486486"/>
                  <a:pt x="126609" y="1777219"/>
                  <a:pt x="84406" y="188507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Volný tvar 183"/>
          <p:cNvSpPr/>
          <p:nvPr/>
        </p:nvSpPr>
        <p:spPr>
          <a:xfrm>
            <a:off x="4232030" y="3284984"/>
            <a:ext cx="2068162" cy="2989207"/>
          </a:xfrm>
          <a:custGeom>
            <a:avLst/>
            <a:gdLst>
              <a:gd name="connsiteX0" fmla="*/ 1043355 w 2098432"/>
              <a:gd name="connsiteY0" fmla="*/ 3123027 h 3334043"/>
              <a:gd name="connsiteX1" fmla="*/ 987084 w 2098432"/>
              <a:gd name="connsiteY1" fmla="*/ 3052689 h 3334043"/>
              <a:gd name="connsiteX2" fmla="*/ 185225 w 2098432"/>
              <a:gd name="connsiteY2" fmla="*/ 1434904 h 3334043"/>
              <a:gd name="connsiteX3" fmla="*/ 2098432 w 2098432"/>
              <a:gd name="connsiteY3" fmla="*/ 0 h 3334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8432" h="3334043">
                <a:moveTo>
                  <a:pt x="1043355" y="3123027"/>
                </a:moveTo>
                <a:cubicBezTo>
                  <a:pt x="1086730" y="3228535"/>
                  <a:pt x="1130106" y="3334043"/>
                  <a:pt x="987084" y="3052689"/>
                </a:cubicBezTo>
                <a:cubicBezTo>
                  <a:pt x="844062" y="2771335"/>
                  <a:pt x="0" y="1943685"/>
                  <a:pt x="185225" y="1434904"/>
                </a:cubicBezTo>
                <a:cubicBezTo>
                  <a:pt x="370450" y="926123"/>
                  <a:pt x="1765497" y="243840"/>
                  <a:pt x="2098432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Volný tvar 184"/>
          <p:cNvSpPr/>
          <p:nvPr/>
        </p:nvSpPr>
        <p:spPr>
          <a:xfrm>
            <a:off x="6444208" y="1556792"/>
            <a:ext cx="1964787" cy="316522"/>
          </a:xfrm>
          <a:custGeom>
            <a:avLst/>
            <a:gdLst>
              <a:gd name="connsiteX0" fmla="*/ 1871003 w 1964787"/>
              <a:gd name="connsiteY0" fmla="*/ 189913 h 316522"/>
              <a:gd name="connsiteX1" fmla="*/ 1786596 w 1964787"/>
              <a:gd name="connsiteY1" fmla="*/ 189913 h 316522"/>
              <a:gd name="connsiteX2" fmla="*/ 801858 w 1964787"/>
              <a:gd name="connsiteY2" fmla="*/ 21101 h 316522"/>
              <a:gd name="connsiteX3" fmla="*/ 0 w 1964787"/>
              <a:gd name="connsiteY3" fmla="*/ 316522 h 316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4787" h="316522">
                <a:moveTo>
                  <a:pt x="1871003" y="189913"/>
                </a:moveTo>
                <a:cubicBezTo>
                  <a:pt x="1917895" y="203980"/>
                  <a:pt x="1964787" y="218048"/>
                  <a:pt x="1786596" y="189913"/>
                </a:cubicBezTo>
                <a:cubicBezTo>
                  <a:pt x="1608405" y="161778"/>
                  <a:pt x="1099624" y="0"/>
                  <a:pt x="801858" y="21101"/>
                </a:cubicBezTo>
                <a:cubicBezTo>
                  <a:pt x="504092" y="42202"/>
                  <a:pt x="194603" y="208670"/>
                  <a:pt x="0" y="31652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Volný tvar 185"/>
          <p:cNvSpPr/>
          <p:nvPr/>
        </p:nvSpPr>
        <p:spPr>
          <a:xfrm>
            <a:off x="6372200" y="1340768"/>
            <a:ext cx="1819422" cy="2344616"/>
          </a:xfrm>
          <a:custGeom>
            <a:avLst/>
            <a:gdLst>
              <a:gd name="connsiteX0" fmla="*/ 18758 w 1819422"/>
              <a:gd name="connsiteY0" fmla="*/ 0 h 2344616"/>
              <a:gd name="connsiteX1" fmla="*/ 300111 w 1819422"/>
              <a:gd name="connsiteY1" fmla="*/ 1955410 h 2344616"/>
              <a:gd name="connsiteX2" fmla="*/ 1819422 w 1819422"/>
              <a:gd name="connsiteY2" fmla="*/ 2335237 h 2344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19422" h="2344616">
                <a:moveTo>
                  <a:pt x="18758" y="0"/>
                </a:moveTo>
                <a:cubicBezTo>
                  <a:pt x="9379" y="783102"/>
                  <a:pt x="0" y="1566204"/>
                  <a:pt x="300111" y="1955410"/>
                </a:cubicBezTo>
                <a:cubicBezTo>
                  <a:pt x="600222" y="2344616"/>
                  <a:pt x="1521656" y="2283655"/>
                  <a:pt x="1819422" y="233523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Volný tvar 186"/>
          <p:cNvSpPr/>
          <p:nvPr/>
        </p:nvSpPr>
        <p:spPr>
          <a:xfrm>
            <a:off x="6682154" y="3938954"/>
            <a:ext cx="203982" cy="2461846"/>
          </a:xfrm>
          <a:custGeom>
            <a:avLst/>
            <a:gdLst>
              <a:gd name="connsiteX0" fmla="*/ 42203 w 203982"/>
              <a:gd name="connsiteY0" fmla="*/ 2461846 h 2461846"/>
              <a:gd name="connsiteX1" fmla="*/ 196948 w 203982"/>
              <a:gd name="connsiteY1" fmla="*/ 1899138 h 2461846"/>
              <a:gd name="connsiteX2" fmla="*/ 0 w 203982"/>
              <a:gd name="connsiteY2" fmla="*/ 0 h 2461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982" h="2461846">
                <a:moveTo>
                  <a:pt x="42203" y="2461846"/>
                </a:moveTo>
                <a:cubicBezTo>
                  <a:pt x="123092" y="2385646"/>
                  <a:pt x="203982" y="2309446"/>
                  <a:pt x="196948" y="1899138"/>
                </a:cubicBezTo>
                <a:cubicBezTo>
                  <a:pt x="189914" y="1488830"/>
                  <a:pt x="89096" y="361071"/>
                  <a:pt x="0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Volný tvar 187"/>
          <p:cNvSpPr/>
          <p:nvPr/>
        </p:nvSpPr>
        <p:spPr>
          <a:xfrm>
            <a:off x="1364566" y="4907280"/>
            <a:ext cx="1997612" cy="1366911"/>
          </a:xfrm>
          <a:custGeom>
            <a:avLst/>
            <a:gdLst>
              <a:gd name="connsiteX0" fmla="*/ 1997612 w 1997612"/>
              <a:gd name="connsiteY0" fmla="*/ 1366911 h 1366911"/>
              <a:gd name="connsiteX1" fmla="*/ 1659988 w 1997612"/>
              <a:gd name="connsiteY1" fmla="*/ 199292 h 1366911"/>
              <a:gd name="connsiteX2" fmla="*/ 0 w 1997612"/>
              <a:gd name="connsiteY2" fmla="*/ 171157 h 136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97612" h="1366911">
                <a:moveTo>
                  <a:pt x="1997612" y="1366911"/>
                </a:moveTo>
                <a:cubicBezTo>
                  <a:pt x="1995267" y="882747"/>
                  <a:pt x="1992923" y="398584"/>
                  <a:pt x="1659988" y="199292"/>
                </a:cubicBezTo>
                <a:cubicBezTo>
                  <a:pt x="1327053" y="0"/>
                  <a:pt x="290732" y="114886"/>
                  <a:pt x="0" y="1711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Volný tvar 188"/>
          <p:cNvSpPr/>
          <p:nvPr/>
        </p:nvSpPr>
        <p:spPr>
          <a:xfrm>
            <a:off x="4461803" y="1434905"/>
            <a:ext cx="293077" cy="2363372"/>
          </a:xfrm>
          <a:custGeom>
            <a:avLst/>
            <a:gdLst>
              <a:gd name="connsiteX0" fmla="*/ 53926 w 293077"/>
              <a:gd name="connsiteY0" fmla="*/ 0 h 2363372"/>
              <a:gd name="connsiteX1" fmla="*/ 39859 w 293077"/>
              <a:gd name="connsiteY1" fmla="*/ 1688123 h 2363372"/>
              <a:gd name="connsiteX2" fmla="*/ 293077 w 293077"/>
              <a:gd name="connsiteY2" fmla="*/ 2363372 h 2363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3077" h="2363372">
                <a:moveTo>
                  <a:pt x="53926" y="0"/>
                </a:moveTo>
                <a:cubicBezTo>
                  <a:pt x="26963" y="647114"/>
                  <a:pt x="0" y="1294228"/>
                  <a:pt x="39859" y="1688123"/>
                </a:cubicBezTo>
                <a:cubicBezTo>
                  <a:pt x="79718" y="2082018"/>
                  <a:pt x="186397" y="2222695"/>
                  <a:pt x="293077" y="236337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Volný tvar 189"/>
          <p:cNvSpPr/>
          <p:nvPr/>
        </p:nvSpPr>
        <p:spPr>
          <a:xfrm>
            <a:off x="3275856" y="4797152"/>
            <a:ext cx="1036320" cy="451339"/>
          </a:xfrm>
          <a:custGeom>
            <a:avLst/>
            <a:gdLst>
              <a:gd name="connsiteX0" fmla="*/ 23446 w 1036320"/>
              <a:gd name="connsiteY0" fmla="*/ 12896 h 451339"/>
              <a:gd name="connsiteX1" fmla="*/ 107852 w 1036320"/>
              <a:gd name="connsiteY1" fmla="*/ 55099 h 451339"/>
              <a:gd name="connsiteX2" fmla="*/ 811237 w 1036320"/>
              <a:gd name="connsiteY2" fmla="*/ 420859 h 451339"/>
              <a:gd name="connsiteX3" fmla="*/ 1036320 w 1036320"/>
              <a:gd name="connsiteY3" fmla="*/ 237979 h 451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6320" h="451339">
                <a:moveTo>
                  <a:pt x="23446" y="12896"/>
                </a:moveTo>
                <a:cubicBezTo>
                  <a:pt x="0" y="0"/>
                  <a:pt x="107852" y="55099"/>
                  <a:pt x="107852" y="55099"/>
                </a:cubicBezTo>
                <a:cubicBezTo>
                  <a:pt x="239151" y="123093"/>
                  <a:pt x="656492" y="390379"/>
                  <a:pt x="811237" y="420859"/>
                </a:cubicBezTo>
                <a:cubicBezTo>
                  <a:pt x="965982" y="451339"/>
                  <a:pt x="1001151" y="344659"/>
                  <a:pt x="1036320" y="23797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Zástupný symbol pro obsah 1"/>
          <p:cNvSpPr txBox="1">
            <a:spLocks/>
          </p:cNvSpPr>
          <p:nvPr/>
        </p:nvSpPr>
        <p:spPr>
          <a:xfrm>
            <a:off x="251520" y="119675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solidFill>
                  <a:srgbClr val="FF0000"/>
                </a:solidFill>
                <a:latin typeface="Arial Rounded MT Bold" pitchFamily="34" charset="0"/>
              </a:rPr>
              <a:t>1</a:t>
            </a:r>
          </a:p>
        </p:txBody>
      </p:sp>
      <p:sp>
        <p:nvSpPr>
          <p:cNvPr id="192" name="Zástupný symbol pro obsah 1"/>
          <p:cNvSpPr txBox="1">
            <a:spLocks/>
          </p:cNvSpPr>
          <p:nvPr/>
        </p:nvSpPr>
        <p:spPr>
          <a:xfrm>
            <a:off x="251520" y="22734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solidFill>
                  <a:srgbClr val="0070C0"/>
                </a:solidFill>
                <a:latin typeface="Arial Rounded MT Bold" pitchFamily="34" charset="0"/>
              </a:rPr>
              <a:t>2</a:t>
            </a:r>
          </a:p>
        </p:txBody>
      </p:sp>
      <p:sp>
        <p:nvSpPr>
          <p:cNvPr id="193" name="Zástupný symbol pro obsah 1"/>
          <p:cNvSpPr txBox="1">
            <a:spLocks/>
          </p:cNvSpPr>
          <p:nvPr/>
        </p:nvSpPr>
        <p:spPr>
          <a:xfrm>
            <a:off x="251520" y="335699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solidFill>
                  <a:srgbClr val="00B050"/>
                </a:solidFill>
                <a:latin typeface="Arial Rounded MT Bold" pitchFamily="34" charset="0"/>
              </a:rPr>
              <a:t>3</a:t>
            </a:r>
          </a:p>
        </p:txBody>
      </p:sp>
      <p:sp>
        <p:nvSpPr>
          <p:cNvPr id="194" name="Zástupný symbol pro obsah 1"/>
          <p:cNvSpPr txBox="1">
            <a:spLocks/>
          </p:cNvSpPr>
          <p:nvPr/>
        </p:nvSpPr>
        <p:spPr>
          <a:xfrm>
            <a:off x="8244408" y="23454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7</a:t>
            </a:r>
          </a:p>
        </p:txBody>
      </p:sp>
      <p:sp>
        <p:nvSpPr>
          <p:cNvPr id="195" name="Zástupný symbol pro obsah 1"/>
          <p:cNvSpPr txBox="1">
            <a:spLocks/>
          </p:cNvSpPr>
          <p:nvPr/>
        </p:nvSpPr>
        <p:spPr>
          <a:xfrm>
            <a:off x="8244408" y="342554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Rounded MT Bold" pitchFamily="34" charset="0"/>
              </a:rPr>
              <a:t>8</a:t>
            </a:r>
          </a:p>
        </p:txBody>
      </p:sp>
      <p:sp>
        <p:nvSpPr>
          <p:cNvPr id="196" name="Zástupný symbol pro obsah 1"/>
          <p:cNvSpPr txBox="1">
            <a:spLocks/>
          </p:cNvSpPr>
          <p:nvPr/>
        </p:nvSpPr>
        <p:spPr>
          <a:xfrm>
            <a:off x="8244408" y="12687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solidFill>
                  <a:srgbClr val="800000"/>
                </a:solidFill>
                <a:latin typeface="Arial Rounded MT Bold" pitchFamily="34" charset="0"/>
              </a:rPr>
              <a:t>6</a:t>
            </a:r>
          </a:p>
        </p:txBody>
      </p:sp>
      <p:sp>
        <p:nvSpPr>
          <p:cNvPr id="197" name="Zástupný symbol pro obsah 1"/>
          <p:cNvSpPr txBox="1">
            <a:spLocks/>
          </p:cNvSpPr>
          <p:nvPr/>
        </p:nvSpPr>
        <p:spPr>
          <a:xfrm>
            <a:off x="251520" y="443365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dirty="0" smtClean="0">
                <a:solidFill>
                  <a:srgbClr val="FFC000"/>
                </a:solidFill>
                <a:latin typeface="Arial Rounded MT Bold" pitchFamily="34" charset="0"/>
              </a:rPr>
              <a:t>4</a:t>
            </a:r>
          </a:p>
        </p:txBody>
      </p:sp>
      <p:sp>
        <p:nvSpPr>
          <p:cNvPr id="198" name="Zástupný symbol pro obsah 1"/>
          <p:cNvSpPr txBox="1">
            <a:spLocks/>
          </p:cNvSpPr>
          <p:nvPr/>
        </p:nvSpPr>
        <p:spPr>
          <a:xfrm>
            <a:off x="251520" y="5517232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b="1" dirty="0" smtClean="0">
                <a:latin typeface="Arial Rounded MT Bold" pitchFamily="34" charset="0"/>
              </a:rPr>
              <a:t>5</a:t>
            </a:r>
          </a:p>
        </p:txBody>
      </p:sp>
      <p:sp>
        <p:nvSpPr>
          <p:cNvPr id="199" name="Zástupný symbol pro obsah 1"/>
          <p:cNvSpPr txBox="1">
            <a:spLocks/>
          </p:cNvSpPr>
          <p:nvPr/>
        </p:nvSpPr>
        <p:spPr>
          <a:xfrm>
            <a:off x="8244408" y="450566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3100" dirty="0" smtClean="0">
                <a:solidFill>
                  <a:srgbClr val="FF33CC"/>
                </a:solidFill>
                <a:latin typeface="Arial Rounded MT Bold" pitchFamily="34" charset="0"/>
              </a:rPr>
              <a:t>9</a:t>
            </a:r>
          </a:p>
        </p:txBody>
      </p:sp>
      <p:sp>
        <p:nvSpPr>
          <p:cNvPr id="200" name="Zástupný symbol pro obsah 1"/>
          <p:cNvSpPr txBox="1">
            <a:spLocks/>
          </p:cNvSpPr>
          <p:nvPr/>
        </p:nvSpPr>
        <p:spPr>
          <a:xfrm>
            <a:off x="8028384" y="5513776"/>
            <a:ext cx="86409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solidFill>
                  <a:srgbClr val="7030A0"/>
                </a:solidFill>
                <a:latin typeface="Arial Rounded MT Bold" pitchFamily="34" charset="0"/>
              </a:rPr>
              <a:t>10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1" name="Volný tvar 200"/>
          <p:cNvSpPr/>
          <p:nvPr/>
        </p:nvSpPr>
        <p:spPr>
          <a:xfrm>
            <a:off x="-128954" y="1674055"/>
            <a:ext cx="4677508" cy="5205046"/>
          </a:xfrm>
          <a:custGeom>
            <a:avLst/>
            <a:gdLst>
              <a:gd name="connsiteX0" fmla="*/ 354037 w 4677508"/>
              <a:gd name="connsiteY0" fmla="*/ 0 h 5205046"/>
              <a:gd name="connsiteX1" fmla="*/ 311834 w 4677508"/>
              <a:gd name="connsiteY1" fmla="*/ 2630659 h 5205046"/>
              <a:gd name="connsiteX2" fmla="*/ 311834 w 4677508"/>
              <a:gd name="connsiteY2" fmla="*/ 4811151 h 5205046"/>
              <a:gd name="connsiteX3" fmla="*/ 2182837 w 4677508"/>
              <a:gd name="connsiteY3" fmla="*/ 4994031 h 5205046"/>
              <a:gd name="connsiteX4" fmla="*/ 3730283 w 4677508"/>
              <a:gd name="connsiteY4" fmla="*/ 4965896 h 5205046"/>
              <a:gd name="connsiteX5" fmla="*/ 4644683 w 4677508"/>
              <a:gd name="connsiteY5" fmla="*/ 4178105 h 5205046"/>
              <a:gd name="connsiteX6" fmla="*/ 3927231 w 4677508"/>
              <a:gd name="connsiteY6" fmla="*/ 3727939 h 5205046"/>
              <a:gd name="connsiteX7" fmla="*/ 3547403 w 4677508"/>
              <a:gd name="connsiteY7" fmla="*/ 3938954 h 5205046"/>
              <a:gd name="connsiteX8" fmla="*/ 4053840 w 4677508"/>
              <a:gd name="connsiteY8" fmla="*/ 4754880 h 5205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77508" h="5205046">
                <a:moveTo>
                  <a:pt x="354037" y="0"/>
                </a:moveTo>
                <a:cubicBezTo>
                  <a:pt x="336452" y="914400"/>
                  <a:pt x="318868" y="1828801"/>
                  <a:pt x="311834" y="2630659"/>
                </a:cubicBezTo>
                <a:cubicBezTo>
                  <a:pt x="304800" y="3432517"/>
                  <a:pt x="0" y="4417256"/>
                  <a:pt x="311834" y="4811151"/>
                </a:cubicBezTo>
                <a:cubicBezTo>
                  <a:pt x="623668" y="5205046"/>
                  <a:pt x="1613095" y="4968240"/>
                  <a:pt x="2182837" y="4994031"/>
                </a:cubicBezTo>
                <a:cubicBezTo>
                  <a:pt x="2752579" y="5019822"/>
                  <a:pt x="3319975" y="5101884"/>
                  <a:pt x="3730283" y="4965896"/>
                </a:cubicBezTo>
                <a:cubicBezTo>
                  <a:pt x="4140591" y="4829908"/>
                  <a:pt x="4611858" y="4384431"/>
                  <a:pt x="4644683" y="4178105"/>
                </a:cubicBezTo>
                <a:cubicBezTo>
                  <a:pt x="4677508" y="3971779"/>
                  <a:pt x="4110111" y="3767797"/>
                  <a:pt x="3927231" y="3727939"/>
                </a:cubicBezTo>
                <a:cubicBezTo>
                  <a:pt x="3744351" y="3688081"/>
                  <a:pt x="3526301" y="3767797"/>
                  <a:pt x="3547403" y="3938954"/>
                </a:cubicBezTo>
                <a:cubicBezTo>
                  <a:pt x="3568505" y="4110111"/>
                  <a:pt x="3811172" y="4432495"/>
                  <a:pt x="4053840" y="475488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Volný tvar 201"/>
          <p:cNvSpPr/>
          <p:nvPr/>
        </p:nvSpPr>
        <p:spPr>
          <a:xfrm>
            <a:off x="642425" y="293077"/>
            <a:ext cx="8039686" cy="1957754"/>
          </a:xfrm>
          <a:custGeom>
            <a:avLst/>
            <a:gdLst>
              <a:gd name="connsiteX0" fmla="*/ 18757 w 8039686"/>
              <a:gd name="connsiteY0" fmla="*/ 1957754 h 1957754"/>
              <a:gd name="connsiteX1" fmla="*/ 271975 w 8039686"/>
              <a:gd name="connsiteY1" fmla="*/ 916745 h 1957754"/>
              <a:gd name="connsiteX2" fmla="*/ 1650609 w 8039686"/>
              <a:gd name="connsiteY2" fmla="*/ 128954 h 1957754"/>
              <a:gd name="connsiteX3" fmla="*/ 5153464 w 8039686"/>
              <a:gd name="connsiteY3" fmla="*/ 143021 h 1957754"/>
              <a:gd name="connsiteX4" fmla="*/ 7629378 w 8039686"/>
              <a:gd name="connsiteY4" fmla="*/ 325901 h 1957754"/>
              <a:gd name="connsiteX5" fmla="*/ 7615310 w 8039686"/>
              <a:gd name="connsiteY5" fmla="*/ 1043354 h 1957754"/>
              <a:gd name="connsiteX6" fmla="*/ 6883790 w 8039686"/>
              <a:gd name="connsiteY6" fmla="*/ 1240301 h 1957754"/>
              <a:gd name="connsiteX7" fmla="*/ 6110067 w 8039686"/>
              <a:gd name="connsiteY7" fmla="*/ 1155895 h 1957754"/>
              <a:gd name="connsiteX8" fmla="*/ 5899052 w 8039686"/>
              <a:gd name="connsiteY8" fmla="*/ 593188 h 1957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39686" h="1957754">
                <a:moveTo>
                  <a:pt x="18757" y="1957754"/>
                </a:moveTo>
                <a:cubicBezTo>
                  <a:pt x="9378" y="1589649"/>
                  <a:pt x="0" y="1221545"/>
                  <a:pt x="271975" y="916745"/>
                </a:cubicBezTo>
                <a:cubicBezTo>
                  <a:pt x="543950" y="611945"/>
                  <a:pt x="837028" y="257908"/>
                  <a:pt x="1650609" y="128954"/>
                </a:cubicBezTo>
                <a:cubicBezTo>
                  <a:pt x="2464190" y="0"/>
                  <a:pt x="4157002" y="110196"/>
                  <a:pt x="5153464" y="143021"/>
                </a:cubicBezTo>
                <a:cubicBezTo>
                  <a:pt x="6149926" y="175846"/>
                  <a:pt x="7219070" y="175846"/>
                  <a:pt x="7629378" y="325901"/>
                </a:cubicBezTo>
                <a:cubicBezTo>
                  <a:pt x="8039686" y="475956"/>
                  <a:pt x="7739575" y="890954"/>
                  <a:pt x="7615310" y="1043354"/>
                </a:cubicBezTo>
                <a:cubicBezTo>
                  <a:pt x="7491045" y="1195754"/>
                  <a:pt x="7134664" y="1221544"/>
                  <a:pt x="6883790" y="1240301"/>
                </a:cubicBezTo>
                <a:cubicBezTo>
                  <a:pt x="6632916" y="1259058"/>
                  <a:pt x="6274190" y="1263747"/>
                  <a:pt x="6110067" y="1155895"/>
                </a:cubicBezTo>
                <a:cubicBezTo>
                  <a:pt x="5945944" y="1048043"/>
                  <a:pt x="5922498" y="820615"/>
                  <a:pt x="5899052" y="593188"/>
                </a:cubicBezTo>
              </a:path>
            </a:pathLst>
          </a:cu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Volný tvar 203"/>
          <p:cNvSpPr/>
          <p:nvPr/>
        </p:nvSpPr>
        <p:spPr>
          <a:xfrm>
            <a:off x="787791" y="1083213"/>
            <a:ext cx="2056227" cy="2672861"/>
          </a:xfrm>
          <a:custGeom>
            <a:avLst/>
            <a:gdLst>
              <a:gd name="connsiteX0" fmla="*/ 0 w 2056227"/>
              <a:gd name="connsiteY0" fmla="*/ 2672861 h 2672861"/>
              <a:gd name="connsiteX1" fmla="*/ 154744 w 2056227"/>
              <a:gd name="connsiteY1" fmla="*/ 1181685 h 2672861"/>
              <a:gd name="connsiteX2" fmla="*/ 464234 w 2056227"/>
              <a:gd name="connsiteY2" fmla="*/ 168812 h 2672861"/>
              <a:gd name="connsiteX3" fmla="*/ 1688123 w 2056227"/>
              <a:gd name="connsiteY3" fmla="*/ 168812 h 2672861"/>
              <a:gd name="connsiteX4" fmla="*/ 1955409 w 2056227"/>
              <a:gd name="connsiteY4" fmla="*/ 942535 h 2672861"/>
              <a:gd name="connsiteX5" fmla="*/ 1083212 w 2056227"/>
              <a:gd name="connsiteY5" fmla="*/ 1617784 h 2672861"/>
              <a:gd name="connsiteX6" fmla="*/ 225083 w 2056227"/>
              <a:gd name="connsiteY6" fmla="*/ 1561513 h 2672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56227" h="2672861">
                <a:moveTo>
                  <a:pt x="0" y="2672861"/>
                </a:moveTo>
                <a:cubicBezTo>
                  <a:pt x="38686" y="2135943"/>
                  <a:pt x="77372" y="1599026"/>
                  <a:pt x="154744" y="1181685"/>
                </a:cubicBezTo>
                <a:cubicBezTo>
                  <a:pt x="232116" y="764344"/>
                  <a:pt x="208671" y="337624"/>
                  <a:pt x="464234" y="168812"/>
                </a:cubicBezTo>
                <a:cubicBezTo>
                  <a:pt x="719797" y="0"/>
                  <a:pt x="1439594" y="39858"/>
                  <a:pt x="1688123" y="168812"/>
                </a:cubicBezTo>
                <a:cubicBezTo>
                  <a:pt x="1936652" y="297766"/>
                  <a:pt x="2056227" y="701040"/>
                  <a:pt x="1955409" y="942535"/>
                </a:cubicBezTo>
                <a:cubicBezTo>
                  <a:pt x="1854591" y="1184030"/>
                  <a:pt x="1371600" y="1514621"/>
                  <a:pt x="1083212" y="1617784"/>
                </a:cubicBezTo>
                <a:cubicBezTo>
                  <a:pt x="794824" y="1720947"/>
                  <a:pt x="509953" y="1641230"/>
                  <a:pt x="225083" y="1561513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Volný tvar 204"/>
          <p:cNvSpPr/>
          <p:nvPr/>
        </p:nvSpPr>
        <p:spPr>
          <a:xfrm>
            <a:off x="211016" y="119576"/>
            <a:ext cx="8996288" cy="4649372"/>
          </a:xfrm>
          <a:custGeom>
            <a:avLst/>
            <a:gdLst>
              <a:gd name="connsiteX0" fmla="*/ 211015 w 8996288"/>
              <a:gd name="connsiteY0" fmla="*/ 4649372 h 4649372"/>
              <a:gd name="connsiteX1" fmla="*/ 168812 w 8996288"/>
              <a:gd name="connsiteY1" fmla="*/ 1329396 h 4649372"/>
              <a:gd name="connsiteX2" fmla="*/ 1223889 w 8996288"/>
              <a:gd name="connsiteY2" fmla="*/ 232116 h 4649372"/>
              <a:gd name="connsiteX3" fmla="*/ 5303519 w 8996288"/>
              <a:gd name="connsiteY3" fmla="*/ 119575 h 4649372"/>
              <a:gd name="connsiteX4" fmla="*/ 8454682 w 8996288"/>
              <a:gd name="connsiteY4" fmla="*/ 358726 h 4649372"/>
              <a:gd name="connsiteX5" fmla="*/ 8553156 w 8996288"/>
              <a:gd name="connsiteY5" fmla="*/ 2271932 h 4649372"/>
              <a:gd name="connsiteX6" fmla="*/ 7399606 w 8996288"/>
              <a:gd name="connsiteY6" fmla="*/ 3284806 h 4649372"/>
              <a:gd name="connsiteX7" fmla="*/ 6555544 w 8996288"/>
              <a:gd name="connsiteY7" fmla="*/ 2806504 h 4649372"/>
              <a:gd name="connsiteX8" fmla="*/ 6654018 w 8996288"/>
              <a:gd name="connsiteY8" fmla="*/ 1849901 h 4649372"/>
              <a:gd name="connsiteX9" fmla="*/ 7188590 w 8996288"/>
              <a:gd name="connsiteY9" fmla="*/ 1582615 h 4649372"/>
              <a:gd name="connsiteX10" fmla="*/ 7863839 w 8996288"/>
              <a:gd name="connsiteY10" fmla="*/ 1821766 h 4649372"/>
              <a:gd name="connsiteX11" fmla="*/ 8145193 w 8996288"/>
              <a:gd name="connsiteY11" fmla="*/ 2271932 h 4649372"/>
              <a:gd name="connsiteX12" fmla="*/ 8032652 w 8996288"/>
              <a:gd name="connsiteY12" fmla="*/ 2792436 h 4649372"/>
              <a:gd name="connsiteX13" fmla="*/ 7596553 w 8996288"/>
              <a:gd name="connsiteY13" fmla="*/ 3242602 h 4649372"/>
              <a:gd name="connsiteX14" fmla="*/ 7258929 w 8996288"/>
              <a:gd name="connsiteY14" fmla="*/ 3186332 h 4649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996288" h="4649372">
                <a:moveTo>
                  <a:pt x="211015" y="4649372"/>
                </a:moveTo>
                <a:cubicBezTo>
                  <a:pt x="105507" y="3357488"/>
                  <a:pt x="0" y="2065605"/>
                  <a:pt x="168812" y="1329396"/>
                </a:cubicBezTo>
                <a:cubicBezTo>
                  <a:pt x="337624" y="593187"/>
                  <a:pt x="368105" y="433753"/>
                  <a:pt x="1223889" y="232116"/>
                </a:cubicBezTo>
                <a:cubicBezTo>
                  <a:pt x="2079673" y="30479"/>
                  <a:pt x="4098387" y="98473"/>
                  <a:pt x="5303519" y="119575"/>
                </a:cubicBezTo>
                <a:cubicBezTo>
                  <a:pt x="6508651" y="140677"/>
                  <a:pt x="7913076" y="0"/>
                  <a:pt x="8454682" y="358726"/>
                </a:cubicBezTo>
                <a:cubicBezTo>
                  <a:pt x="8996288" y="717452"/>
                  <a:pt x="8729002" y="1784252"/>
                  <a:pt x="8553156" y="2271932"/>
                </a:cubicBezTo>
                <a:cubicBezTo>
                  <a:pt x="8377310" y="2759612"/>
                  <a:pt x="7732541" y="3195711"/>
                  <a:pt x="7399606" y="3284806"/>
                </a:cubicBezTo>
                <a:cubicBezTo>
                  <a:pt x="7066671" y="3373901"/>
                  <a:pt x="6679809" y="3045655"/>
                  <a:pt x="6555544" y="2806504"/>
                </a:cubicBezTo>
                <a:cubicBezTo>
                  <a:pt x="6431279" y="2567353"/>
                  <a:pt x="6548510" y="2053882"/>
                  <a:pt x="6654018" y="1849901"/>
                </a:cubicBezTo>
                <a:cubicBezTo>
                  <a:pt x="6759526" y="1645920"/>
                  <a:pt x="6986953" y="1587304"/>
                  <a:pt x="7188590" y="1582615"/>
                </a:cubicBezTo>
                <a:cubicBezTo>
                  <a:pt x="7390227" y="1577926"/>
                  <a:pt x="7704405" y="1706880"/>
                  <a:pt x="7863839" y="1821766"/>
                </a:cubicBezTo>
                <a:cubicBezTo>
                  <a:pt x="8023273" y="1936652"/>
                  <a:pt x="8117057" y="2110154"/>
                  <a:pt x="8145193" y="2271932"/>
                </a:cubicBezTo>
                <a:cubicBezTo>
                  <a:pt x="8173329" y="2433710"/>
                  <a:pt x="8124092" y="2630658"/>
                  <a:pt x="8032652" y="2792436"/>
                </a:cubicBezTo>
                <a:cubicBezTo>
                  <a:pt x="7941212" y="2954214"/>
                  <a:pt x="7725507" y="3176953"/>
                  <a:pt x="7596553" y="3242602"/>
                </a:cubicBezTo>
                <a:cubicBezTo>
                  <a:pt x="7467599" y="3308251"/>
                  <a:pt x="7363264" y="3247291"/>
                  <a:pt x="7258929" y="3186332"/>
                </a:cubicBezTo>
              </a:path>
            </a:pathLst>
          </a:cu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Volný tvar 205"/>
          <p:cNvSpPr/>
          <p:nvPr/>
        </p:nvSpPr>
        <p:spPr>
          <a:xfrm>
            <a:off x="621323" y="930812"/>
            <a:ext cx="4466493" cy="4569656"/>
          </a:xfrm>
          <a:custGeom>
            <a:avLst/>
            <a:gdLst>
              <a:gd name="connsiteX0" fmla="*/ 138332 w 4466493"/>
              <a:gd name="connsiteY0" fmla="*/ 4569656 h 4569656"/>
              <a:gd name="connsiteX1" fmla="*/ 630702 w 4466493"/>
              <a:gd name="connsiteY1" fmla="*/ 4203896 h 4569656"/>
              <a:gd name="connsiteX2" fmla="*/ 3922542 w 4466493"/>
              <a:gd name="connsiteY2" fmla="*/ 3613053 h 4569656"/>
              <a:gd name="connsiteX3" fmla="*/ 3894406 w 4466493"/>
              <a:gd name="connsiteY3" fmla="*/ 2740856 h 4569656"/>
              <a:gd name="connsiteX4" fmla="*/ 3655255 w 4466493"/>
              <a:gd name="connsiteY4" fmla="*/ 377483 h 4569656"/>
              <a:gd name="connsiteX5" fmla="*/ 3148819 w 4466493"/>
              <a:gd name="connsiteY5" fmla="*/ 475957 h 4569656"/>
              <a:gd name="connsiteX6" fmla="*/ 3148819 w 4466493"/>
              <a:gd name="connsiteY6" fmla="*/ 2740856 h 4569656"/>
              <a:gd name="connsiteX7" fmla="*/ 3345766 w 4466493"/>
              <a:gd name="connsiteY7" fmla="*/ 3781865 h 4569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66493" h="4569656">
                <a:moveTo>
                  <a:pt x="138332" y="4569656"/>
                </a:moveTo>
                <a:cubicBezTo>
                  <a:pt x="69166" y="4466493"/>
                  <a:pt x="0" y="4363330"/>
                  <a:pt x="630702" y="4203896"/>
                </a:cubicBezTo>
                <a:cubicBezTo>
                  <a:pt x="1261404" y="4044462"/>
                  <a:pt x="3378591" y="3856893"/>
                  <a:pt x="3922542" y="3613053"/>
                </a:cubicBezTo>
                <a:cubicBezTo>
                  <a:pt x="4466493" y="3369213"/>
                  <a:pt x="3938954" y="3280118"/>
                  <a:pt x="3894406" y="2740856"/>
                </a:cubicBezTo>
                <a:cubicBezTo>
                  <a:pt x="3849858" y="2201594"/>
                  <a:pt x="3779520" y="754966"/>
                  <a:pt x="3655255" y="377483"/>
                </a:cubicBezTo>
                <a:cubicBezTo>
                  <a:pt x="3530990" y="0"/>
                  <a:pt x="3233225" y="82062"/>
                  <a:pt x="3148819" y="475957"/>
                </a:cubicBezTo>
                <a:cubicBezTo>
                  <a:pt x="3064413" y="869852"/>
                  <a:pt x="3115995" y="2189871"/>
                  <a:pt x="3148819" y="2740856"/>
                </a:cubicBezTo>
                <a:cubicBezTo>
                  <a:pt x="3181644" y="3291841"/>
                  <a:pt x="3263705" y="3536853"/>
                  <a:pt x="3345766" y="3781865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Volný tvar 207"/>
          <p:cNvSpPr/>
          <p:nvPr/>
        </p:nvSpPr>
        <p:spPr>
          <a:xfrm>
            <a:off x="504092" y="1814732"/>
            <a:ext cx="8623496" cy="4949483"/>
          </a:xfrm>
          <a:custGeom>
            <a:avLst/>
            <a:gdLst>
              <a:gd name="connsiteX0" fmla="*/ 8274148 w 8623496"/>
              <a:gd name="connsiteY0" fmla="*/ 0 h 4949483"/>
              <a:gd name="connsiteX1" fmla="*/ 8414825 w 8623496"/>
              <a:gd name="connsiteY1" fmla="*/ 3038622 h 4949483"/>
              <a:gd name="connsiteX2" fmla="*/ 8105336 w 8623496"/>
              <a:gd name="connsiteY2" fmla="*/ 4656406 h 4949483"/>
              <a:gd name="connsiteX3" fmla="*/ 5305865 w 8623496"/>
              <a:gd name="connsiteY3" fmla="*/ 4797083 h 4949483"/>
              <a:gd name="connsiteX4" fmla="*/ 776068 w 8623496"/>
              <a:gd name="connsiteY4" fmla="*/ 4698610 h 4949483"/>
              <a:gd name="connsiteX5" fmla="*/ 649459 w 8623496"/>
              <a:gd name="connsiteY5" fmla="*/ 3334043 h 4949483"/>
              <a:gd name="connsiteX6" fmla="*/ 2464191 w 8623496"/>
              <a:gd name="connsiteY6" fmla="*/ 3221502 h 4949483"/>
              <a:gd name="connsiteX7" fmla="*/ 2956560 w 8623496"/>
              <a:gd name="connsiteY7" fmla="*/ 4206240 h 4949483"/>
              <a:gd name="connsiteX8" fmla="*/ 2309446 w 8623496"/>
              <a:gd name="connsiteY8" fmla="*/ 4825219 h 4949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23496" h="4949483">
                <a:moveTo>
                  <a:pt x="8274148" y="0"/>
                </a:moveTo>
                <a:cubicBezTo>
                  <a:pt x="8358554" y="1131277"/>
                  <a:pt x="8442960" y="2262554"/>
                  <a:pt x="8414825" y="3038622"/>
                </a:cubicBezTo>
                <a:cubicBezTo>
                  <a:pt x="8386690" y="3814690"/>
                  <a:pt x="8623496" y="4363329"/>
                  <a:pt x="8105336" y="4656406"/>
                </a:cubicBezTo>
                <a:cubicBezTo>
                  <a:pt x="7587176" y="4949483"/>
                  <a:pt x="6527410" y="4790049"/>
                  <a:pt x="5305865" y="4797083"/>
                </a:cubicBezTo>
                <a:cubicBezTo>
                  <a:pt x="4084320" y="4804117"/>
                  <a:pt x="1552136" y="4942450"/>
                  <a:pt x="776068" y="4698610"/>
                </a:cubicBezTo>
                <a:cubicBezTo>
                  <a:pt x="0" y="4454770"/>
                  <a:pt x="368105" y="3580228"/>
                  <a:pt x="649459" y="3334043"/>
                </a:cubicBezTo>
                <a:cubicBezTo>
                  <a:pt x="930813" y="3087858"/>
                  <a:pt x="2079674" y="3076136"/>
                  <a:pt x="2464191" y="3221502"/>
                </a:cubicBezTo>
                <a:cubicBezTo>
                  <a:pt x="2848708" y="3366868"/>
                  <a:pt x="2982351" y="3938954"/>
                  <a:pt x="2956560" y="4206240"/>
                </a:cubicBezTo>
                <a:cubicBezTo>
                  <a:pt x="2930769" y="4473526"/>
                  <a:pt x="2620107" y="4649372"/>
                  <a:pt x="2309446" y="4825219"/>
                </a:cubicBezTo>
              </a:path>
            </a:pathLst>
          </a:cu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Volný tvar 208"/>
          <p:cNvSpPr/>
          <p:nvPr/>
        </p:nvSpPr>
        <p:spPr>
          <a:xfrm>
            <a:off x="6911926" y="3010487"/>
            <a:ext cx="1751428" cy="3725594"/>
          </a:xfrm>
          <a:custGeom>
            <a:avLst/>
            <a:gdLst>
              <a:gd name="connsiteX0" fmla="*/ 1599028 w 1751428"/>
              <a:gd name="connsiteY0" fmla="*/ 42202 h 3725594"/>
              <a:gd name="connsiteX1" fmla="*/ 1599028 w 1751428"/>
              <a:gd name="connsiteY1" fmla="*/ 112541 h 3725594"/>
              <a:gd name="connsiteX2" fmla="*/ 684628 w 1751428"/>
              <a:gd name="connsiteY2" fmla="*/ 717451 h 3725594"/>
              <a:gd name="connsiteX3" fmla="*/ 107852 w 1751428"/>
              <a:gd name="connsiteY3" fmla="*/ 900331 h 3725594"/>
              <a:gd name="connsiteX4" fmla="*/ 37514 w 1751428"/>
              <a:gd name="connsiteY4" fmla="*/ 2011679 h 3725594"/>
              <a:gd name="connsiteX5" fmla="*/ 248529 w 1751428"/>
              <a:gd name="connsiteY5" fmla="*/ 3502855 h 3725594"/>
              <a:gd name="connsiteX6" fmla="*/ 1219200 w 1751428"/>
              <a:gd name="connsiteY6" fmla="*/ 3348110 h 3725594"/>
              <a:gd name="connsiteX7" fmla="*/ 1162929 w 1751428"/>
              <a:gd name="connsiteY7" fmla="*/ 1448971 h 3725594"/>
              <a:gd name="connsiteX8" fmla="*/ 290732 w 1751428"/>
              <a:gd name="connsiteY8" fmla="*/ 745587 h 3725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51428" h="3725594">
                <a:moveTo>
                  <a:pt x="1599028" y="42202"/>
                </a:moveTo>
                <a:cubicBezTo>
                  <a:pt x="1675228" y="21101"/>
                  <a:pt x="1751428" y="0"/>
                  <a:pt x="1599028" y="112541"/>
                </a:cubicBezTo>
                <a:cubicBezTo>
                  <a:pt x="1446628" y="225083"/>
                  <a:pt x="933157" y="586153"/>
                  <a:pt x="684628" y="717451"/>
                </a:cubicBezTo>
                <a:cubicBezTo>
                  <a:pt x="436099" y="848749"/>
                  <a:pt x="215704" y="684626"/>
                  <a:pt x="107852" y="900331"/>
                </a:cubicBezTo>
                <a:cubicBezTo>
                  <a:pt x="0" y="1116036"/>
                  <a:pt x="14068" y="1577925"/>
                  <a:pt x="37514" y="2011679"/>
                </a:cubicBezTo>
                <a:cubicBezTo>
                  <a:pt x="60960" y="2445433"/>
                  <a:pt x="51581" y="3280117"/>
                  <a:pt x="248529" y="3502855"/>
                </a:cubicBezTo>
                <a:cubicBezTo>
                  <a:pt x="445477" y="3725594"/>
                  <a:pt x="1066800" y="3690424"/>
                  <a:pt x="1219200" y="3348110"/>
                </a:cubicBezTo>
                <a:cubicBezTo>
                  <a:pt x="1371600" y="3005796"/>
                  <a:pt x="1317674" y="1882725"/>
                  <a:pt x="1162929" y="1448971"/>
                </a:cubicBezTo>
                <a:cubicBezTo>
                  <a:pt x="1008184" y="1015217"/>
                  <a:pt x="649458" y="880402"/>
                  <a:pt x="290732" y="745587"/>
                </a:cubicBezTo>
              </a:path>
            </a:pathLst>
          </a:custGeom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Volný tvar 209"/>
          <p:cNvSpPr/>
          <p:nvPr/>
        </p:nvSpPr>
        <p:spPr>
          <a:xfrm>
            <a:off x="4288301" y="928468"/>
            <a:ext cx="3955367" cy="2987039"/>
          </a:xfrm>
          <a:custGeom>
            <a:avLst/>
            <a:gdLst>
              <a:gd name="connsiteX0" fmla="*/ 3955367 w 3955367"/>
              <a:gd name="connsiteY0" fmla="*/ 2954215 h 2987039"/>
              <a:gd name="connsiteX1" fmla="*/ 1395047 w 3955367"/>
              <a:gd name="connsiteY1" fmla="*/ 2841674 h 2987039"/>
              <a:gd name="connsiteX2" fmla="*/ 185225 w 3955367"/>
              <a:gd name="connsiteY2" fmla="*/ 2574387 h 2987039"/>
              <a:gd name="connsiteX3" fmla="*/ 283699 w 3955367"/>
              <a:gd name="connsiteY3" fmla="*/ 365760 h 2987039"/>
              <a:gd name="connsiteX4" fmla="*/ 1746739 w 3955367"/>
              <a:gd name="connsiteY4" fmla="*/ 379827 h 2987039"/>
              <a:gd name="connsiteX5" fmla="*/ 1760807 w 3955367"/>
              <a:gd name="connsiteY5" fmla="*/ 2391507 h 2987039"/>
              <a:gd name="connsiteX6" fmla="*/ 1451317 w 3955367"/>
              <a:gd name="connsiteY6" fmla="*/ 2855741 h 298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55367" h="2987039">
                <a:moveTo>
                  <a:pt x="3955367" y="2954215"/>
                </a:moveTo>
                <a:cubicBezTo>
                  <a:pt x="2989385" y="2929597"/>
                  <a:pt x="2023404" y="2904979"/>
                  <a:pt x="1395047" y="2841674"/>
                </a:cubicBezTo>
                <a:cubicBezTo>
                  <a:pt x="766690" y="2778369"/>
                  <a:pt x="370450" y="2987039"/>
                  <a:pt x="185225" y="2574387"/>
                </a:cubicBezTo>
                <a:cubicBezTo>
                  <a:pt x="0" y="2161735"/>
                  <a:pt x="23447" y="731520"/>
                  <a:pt x="283699" y="365760"/>
                </a:cubicBezTo>
                <a:cubicBezTo>
                  <a:pt x="543951" y="0"/>
                  <a:pt x="1500554" y="42203"/>
                  <a:pt x="1746739" y="379827"/>
                </a:cubicBezTo>
                <a:cubicBezTo>
                  <a:pt x="1992924" y="717452"/>
                  <a:pt x="1810044" y="1978855"/>
                  <a:pt x="1760807" y="2391507"/>
                </a:cubicBezTo>
                <a:cubicBezTo>
                  <a:pt x="1711570" y="2804159"/>
                  <a:pt x="1581443" y="2829950"/>
                  <a:pt x="1451317" y="2855741"/>
                </a:cubicBezTo>
              </a:path>
            </a:pathLst>
          </a:cu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Volný tvar 210"/>
          <p:cNvSpPr/>
          <p:nvPr/>
        </p:nvSpPr>
        <p:spPr>
          <a:xfrm>
            <a:off x="4632960" y="3657600"/>
            <a:ext cx="3835791" cy="2989385"/>
          </a:xfrm>
          <a:custGeom>
            <a:avLst/>
            <a:gdLst>
              <a:gd name="connsiteX0" fmla="*/ 3835791 w 3835791"/>
              <a:gd name="connsiteY0" fmla="*/ 1167618 h 2989385"/>
              <a:gd name="connsiteX1" fmla="*/ 2865120 w 3835791"/>
              <a:gd name="connsiteY1" fmla="*/ 267286 h 2989385"/>
              <a:gd name="connsiteX2" fmla="*/ 754966 w 3835791"/>
              <a:gd name="connsiteY2" fmla="*/ 140677 h 2989385"/>
              <a:gd name="connsiteX3" fmla="*/ 65649 w 3835791"/>
              <a:gd name="connsiteY3" fmla="*/ 1111348 h 2989385"/>
              <a:gd name="connsiteX4" fmla="*/ 361071 w 3835791"/>
              <a:gd name="connsiteY4" fmla="*/ 2321169 h 2989385"/>
              <a:gd name="connsiteX5" fmla="*/ 1683434 w 3835791"/>
              <a:gd name="connsiteY5" fmla="*/ 2799471 h 2989385"/>
              <a:gd name="connsiteX6" fmla="*/ 2203938 w 3835791"/>
              <a:gd name="connsiteY6" fmla="*/ 2532185 h 2989385"/>
              <a:gd name="connsiteX7" fmla="*/ 2035126 w 3835791"/>
              <a:gd name="connsiteY7" fmla="*/ 56271 h 2989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35791" h="2989385">
                <a:moveTo>
                  <a:pt x="3835791" y="1167618"/>
                </a:moveTo>
                <a:cubicBezTo>
                  <a:pt x="3607191" y="803030"/>
                  <a:pt x="3378591" y="438443"/>
                  <a:pt x="2865120" y="267286"/>
                </a:cubicBezTo>
                <a:cubicBezTo>
                  <a:pt x="2351649" y="96129"/>
                  <a:pt x="1221544" y="0"/>
                  <a:pt x="754966" y="140677"/>
                </a:cubicBezTo>
                <a:cubicBezTo>
                  <a:pt x="288388" y="281354"/>
                  <a:pt x="131298" y="747933"/>
                  <a:pt x="65649" y="1111348"/>
                </a:cubicBezTo>
                <a:cubicBezTo>
                  <a:pt x="0" y="1474763"/>
                  <a:pt x="91440" y="2039815"/>
                  <a:pt x="361071" y="2321169"/>
                </a:cubicBezTo>
                <a:cubicBezTo>
                  <a:pt x="630702" y="2602523"/>
                  <a:pt x="1376290" y="2764302"/>
                  <a:pt x="1683434" y="2799471"/>
                </a:cubicBezTo>
                <a:cubicBezTo>
                  <a:pt x="1990578" y="2834640"/>
                  <a:pt x="2145323" y="2989385"/>
                  <a:pt x="2203938" y="2532185"/>
                </a:cubicBezTo>
                <a:cubicBezTo>
                  <a:pt x="2262553" y="2074985"/>
                  <a:pt x="2148839" y="1065628"/>
                  <a:pt x="2035126" y="56271"/>
                </a:cubicBezTo>
              </a:path>
            </a:pathLst>
          </a:custGeom>
          <a:ln w="3810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Volný tvar 212"/>
          <p:cNvSpPr/>
          <p:nvPr/>
        </p:nvSpPr>
        <p:spPr>
          <a:xfrm>
            <a:off x="586154" y="2761957"/>
            <a:ext cx="7985760" cy="3048000"/>
          </a:xfrm>
          <a:custGeom>
            <a:avLst/>
            <a:gdLst>
              <a:gd name="connsiteX0" fmla="*/ 7981071 w 7985760"/>
              <a:gd name="connsiteY0" fmla="*/ 3048000 h 3048000"/>
              <a:gd name="connsiteX1" fmla="*/ 6925994 w 7985760"/>
              <a:gd name="connsiteY1" fmla="*/ 1176997 h 3048000"/>
              <a:gd name="connsiteX2" fmla="*/ 1622474 w 7985760"/>
              <a:gd name="connsiteY2" fmla="*/ 164123 h 3048000"/>
              <a:gd name="connsiteX3" fmla="*/ 497058 w 7985760"/>
              <a:gd name="connsiteY3" fmla="*/ 318868 h 3048000"/>
              <a:gd name="connsiteX4" fmla="*/ 384517 w 7985760"/>
              <a:gd name="connsiteY4" fmla="*/ 2077329 h 3048000"/>
              <a:gd name="connsiteX5" fmla="*/ 2804160 w 7985760"/>
              <a:gd name="connsiteY5" fmla="*/ 1866314 h 3048000"/>
              <a:gd name="connsiteX6" fmla="*/ 2804160 w 7985760"/>
              <a:gd name="connsiteY6" fmla="*/ 262597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85760" h="3048000">
                <a:moveTo>
                  <a:pt x="7981071" y="3048000"/>
                </a:moveTo>
                <a:cubicBezTo>
                  <a:pt x="7983415" y="2352821"/>
                  <a:pt x="7985760" y="1657643"/>
                  <a:pt x="6925994" y="1176997"/>
                </a:cubicBezTo>
                <a:cubicBezTo>
                  <a:pt x="5866228" y="696351"/>
                  <a:pt x="2693963" y="307144"/>
                  <a:pt x="1622474" y="164123"/>
                </a:cubicBezTo>
                <a:cubicBezTo>
                  <a:pt x="550985" y="21102"/>
                  <a:pt x="703384" y="0"/>
                  <a:pt x="497058" y="318868"/>
                </a:cubicBezTo>
                <a:cubicBezTo>
                  <a:pt x="290732" y="637736"/>
                  <a:pt x="0" y="1819421"/>
                  <a:pt x="384517" y="2077329"/>
                </a:cubicBezTo>
                <a:cubicBezTo>
                  <a:pt x="769034" y="2335237"/>
                  <a:pt x="2400886" y="2168769"/>
                  <a:pt x="2804160" y="1866314"/>
                </a:cubicBezTo>
                <a:cubicBezTo>
                  <a:pt x="3207434" y="1563859"/>
                  <a:pt x="3005797" y="913228"/>
                  <a:pt x="2804160" y="262597"/>
                </a:cubicBezTo>
              </a:path>
            </a:pathLst>
          </a:cu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" grpId="0"/>
      <p:bldP spid="194" grpId="0"/>
      <p:bldP spid="195" grpId="0"/>
      <p:bldP spid="196" grpId="0"/>
      <p:bldP spid="197" grpId="0"/>
      <p:bldP spid="198" grpId="0"/>
      <p:bldP spid="199" grpId="0"/>
      <p:bldP spid="200" grpId="0"/>
      <p:bldP spid="201" grpId="0" animBg="1"/>
      <p:bldP spid="202" grpId="0" animBg="1"/>
      <p:bldP spid="204" grpId="0" animBg="1"/>
      <p:bldP spid="205" grpId="0" animBg="1"/>
      <p:bldP spid="206" grpId="0" animBg="1"/>
      <p:bldP spid="208" grpId="0" animBg="1"/>
      <p:bldP spid="209" grpId="0" animBg="1"/>
      <p:bldP spid="210" grpId="0" animBg="1"/>
      <p:bldP spid="211" grpId="0" animBg="1"/>
      <p:bldP spid="2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10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0  1  2  3  4  5  6  7  8  9 10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11561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10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10 9  8  7  6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11561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10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0  1  2  3  4  5  6  7  8  9  10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10  9  8  7  6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0  1  2  3  4  5  6  7  8  9  10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10  9  8  7  6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11561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10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11561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10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539552" y="1493912"/>
            <a:ext cx="76328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10 hrušek a napiš číslici    10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899592" y="1700808"/>
            <a:ext cx="7200800" cy="32403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6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16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563</TotalTime>
  <Words>348</Words>
  <Application>Microsoft Office PowerPoint</Application>
  <PresentationFormat>Předvádění na obrazovce (4:3)</PresentationFormat>
  <Paragraphs>76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10</vt:lpstr>
      <vt:lpstr>Snímek 2</vt:lpstr>
      <vt:lpstr>Anotace</vt:lpstr>
      <vt:lpstr>Doplň číselnou řadu</vt:lpstr>
      <vt:lpstr>Správné řešení</vt:lpstr>
      <vt:lpstr>Spoj číslice se správným počtem jablíček</vt:lpstr>
      <vt:lpstr>Správné řešení</vt:lpstr>
      <vt:lpstr>Doplňte rozklad čísla   10</vt:lpstr>
      <vt:lpstr>Správné řešení</vt:lpstr>
      <vt:lpstr>Nakresli  10 hrušek a napiš číslici   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167</cp:revision>
  <dcterms:created xsi:type="dcterms:W3CDTF">2013-02-06T08:32:37Z</dcterms:created>
  <dcterms:modified xsi:type="dcterms:W3CDTF">2013-03-24T21:18:55Z</dcterms:modified>
</cp:coreProperties>
</file>