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75" r:id="rId4"/>
    <p:sldId id="257" r:id="rId5"/>
    <p:sldId id="267" r:id="rId6"/>
    <p:sldId id="268" r:id="rId7"/>
    <p:sldId id="276" r:id="rId8"/>
    <p:sldId id="270" r:id="rId9"/>
    <p:sldId id="271" r:id="rId10"/>
    <p:sldId id="27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98901" autoAdjust="0"/>
  </p:normalViewPr>
  <p:slideViewPr>
    <p:cSldViewPr>
      <p:cViewPr varScale="1">
        <p:scale>
          <a:sx n="107" d="100"/>
          <a:sy n="107" d="100"/>
        </p:scale>
        <p:origin x="-84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dirty="0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smtClean="0"/>
            <a:t>VY_32_INOVACE_08_POČÍTÁME </a:t>
          </a:r>
          <a:r>
            <a:rPr lang="cs-CZ" sz="1800" b="1" dirty="0" smtClean="0"/>
            <a:t>DO 5</a:t>
          </a:r>
          <a:endParaRPr lang="cs-CZ" dirty="0" smtClean="0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smtClean="0"/>
            <a:t>VY_32_INOVACE_08_POČÍTÁME </a:t>
          </a:r>
          <a:r>
            <a:rPr lang="cs-CZ" sz="1800" b="1" kern="1200" dirty="0" smtClean="0"/>
            <a:t>DO 5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POČÍTÁME DO 5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3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smtClean="0"/>
              <a:t>tematický </a:t>
            </a:r>
            <a:r>
              <a:rPr lang="cs-CZ" sz="2400" dirty="0" smtClean="0"/>
              <a:t>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Počítání do </a:t>
            </a:r>
            <a:r>
              <a:rPr lang="cs-CZ" sz="2400" dirty="0" smtClean="0"/>
              <a:t>5.</a:t>
            </a:r>
            <a:endParaRPr lang="cs-CZ" sz="2400" dirty="0" smtClean="0"/>
          </a:p>
          <a:p>
            <a:r>
              <a:rPr lang="cs-CZ" sz="2400" dirty="0" smtClean="0"/>
              <a:t>Vytvořeno pro 1. ročník základní školy.</a:t>
            </a:r>
          </a:p>
          <a:p>
            <a:r>
              <a:rPr lang="cs-CZ" sz="2400" dirty="0" smtClean="0"/>
              <a:t>Materiál slouží k úvodnímu seznámení počítání do 5 .</a:t>
            </a:r>
          </a:p>
          <a:p>
            <a:r>
              <a:rPr lang="cs-CZ" sz="2400" dirty="0" smtClean="0"/>
              <a:t>Materiál doporučuji prezentovat na interaktivní tabuli, či pomocí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Materiál byl vytvořen a pilotován v 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 číselnou řadu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0  1  2      4       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2  3       5</a:t>
            </a: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1  2                </a:t>
            </a: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0           3      5         </a:t>
            </a:r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     </a:t>
            </a:r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907704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           3      5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1763688" y="2550716"/>
            <a:ext cx="7957400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0  1          4       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3" name="Zástupný symbol pro obsah 1"/>
          <p:cNvSpPr txBox="1">
            <a:spLocks/>
          </p:cNvSpPr>
          <p:nvPr/>
        </p:nvSpPr>
        <p:spPr>
          <a:xfrm>
            <a:off x="1763688" y="327079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0           3  4  5</a:t>
            </a:r>
          </a:p>
        </p:txBody>
      </p:sp>
      <p:sp>
        <p:nvSpPr>
          <p:cNvPr id="24" name="Zástupný symbol pro obsah 1"/>
          <p:cNvSpPr txBox="1">
            <a:spLocks/>
          </p:cNvSpPr>
          <p:nvPr/>
        </p:nvSpPr>
        <p:spPr>
          <a:xfrm>
            <a:off x="2123728" y="399087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1  2        4      </a:t>
            </a:r>
          </a:p>
        </p:txBody>
      </p: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2123728" y="4714412"/>
            <a:ext cx="8064896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1  2        4  5       </a:t>
            </a: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1763688" y="5359028"/>
            <a:ext cx="8036760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0  1       3  4  5  </a:t>
            </a: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475656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0  1  2      4       </a:t>
            </a:r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2  3       5</a:t>
            </a:r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1  2                </a:t>
            </a: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0           3      5         </a:t>
            </a: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0           3           </a:t>
            </a:r>
          </a:p>
        </p:txBody>
      </p:sp>
      <p:sp>
        <p:nvSpPr>
          <p:cNvPr id="33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     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Spoj číslice se správným počtem motýlů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6372200" y="177281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1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6372200" y="270892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6372200" y="357301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6372200" y="450912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6372200" y="5301208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5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1844824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2060848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3573016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3645024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15816" y="3645024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3928" y="3645024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3789040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9984" y="2766417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60104" y="2838425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76328" y="2838425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84440" y="2982441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28728" y="4638625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12504" y="5430713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20616" y="5430713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36840" y="5574729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Spoj číslice se správným počtem motýlů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6372200" y="177281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1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6372200" y="270892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6372200" y="3573016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6372200" y="450912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6372200" y="5301208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5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1844824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2060848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3573016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3645024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15816" y="3645024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3928" y="3645024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32040" y="3789040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9984" y="2766417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60104" y="2838425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76328" y="2838425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84440" y="2982441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28728" y="4638625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12504" y="5430713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20616" y="5430713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36840" y="5574729"/>
            <a:ext cx="894098" cy="5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Volný tvar 24"/>
          <p:cNvSpPr/>
          <p:nvPr/>
        </p:nvSpPr>
        <p:spPr>
          <a:xfrm>
            <a:off x="3971581" y="5078776"/>
            <a:ext cx="1487277" cy="343359"/>
          </a:xfrm>
          <a:custGeom>
            <a:avLst/>
            <a:gdLst>
              <a:gd name="connsiteX0" fmla="*/ 71609 w 1487277"/>
              <a:gd name="connsiteY0" fmla="*/ 0 h 343359"/>
              <a:gd name="connsiteX1" fmla="*/ 203812 w 1487277"/>
              <a:gd name="connsiteY1" fmla="*/ 275422 h 343359"/>
              <a:gd name="connsiteX2" fmla="*/ 1294482 w 1487277"/>
              <a:gd name="connsiteY2" fmla="*/ 308472 h 343359"/>
              <a:gd name="connsiteX3" fmla="*/ 1360583 w 1487277"/>
              <a:gd name="connsiteY3" fmla="*/ 66101 h 3433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7277" h="343359">
                <a:moveTo>
                  <a:pt x="71609" y="0"/>
                </a:moveTo>
                <a:cubicBezTo>
                  <a:pt x="35804" y="112005"/>
                  <a:pt x="0" y="224010"/>
                  <a:pt x="203812" y="275422"/>
                </a:cubicBezTo>
                <a:cubicBezTo>
                  <a:pt x="407624" y="326834"/>
                  <a:pt x="1101687" y="343359"/>
                  <a:pt x="1294482" y="308472"/>
                </a:cubicBezTo>
                <a:cubicBezTo>
                  <a:pt x="1487277" y="273585"/>
                  <a:pt x="1423930" y="169843"/>
                  <a:pt x="1360583" y="66101"/>
                </a:cubicBezTo>
              </a:path>
            </a:pathLst>
          </a:cu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598583" y="2214390"/>
            <a:ext cx="5501089" cy="532482"/>
          </a:xfrm>
          <a:custGeom>
            <a:avLst/>
            <a:gdLst>
              <a:gd name="connsiteX0" fmla="*/ 117513 w 5501089"/>
              <a:gd name="connsiteY0" fmla="*/ 0 h 532482"/>
              <a:gd name="connsiteX1" fmla="*/ 117513 w 5501089"/>
              <a:gd name="connsiteY1" fmla="*/ 77118 h 532482"/>
              <a:gd name="connsiteX2" fmla="*/ 216665 w 5501089"/>
              <a:gd name="connsiteY2" fmla="*/ 341523 h 532482"/>
              <a:gd name="connsiteX3" fmla="*/ 1417504 w 5501089"/>
              <a:gd name="connsiteY3" fmla="*/ 440675 h 532482"/>
              <a:gd name="connsiteX4" fmla="*/ 4270872 w 5501089"/>
              <a:gd name="connsiteY4" fmla="*/ 528810 h 532482"/>
              <a:gd name="connsiteX5" fmla="*/ 5317475 w 5501089"/>
              <a:gd name="connsiteY5" fmla="*/ 462709 h 532482"/>
              <a:gd name="connsiteX6" fmla="*/ 5372559 w 5501089"/>
              <a:gd name="connsiteY6" fmla="*/ 176270 h 532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1089" h="532482">
                <a:moveTo>
                  <a:pt x="117513" y="0"/>
                </a:moveTo>
                <a:cubicBezTo>
                  <a:pt x="109250" y="10099"/>
                  <a:pt x="100988" y="20198"/>
                  <a:pt x="117513" y="77118"/>
                </a:cubicBezTo>
                <a:cubicBezTo>
                  <a:pt x="134038" y="134038"/>
                  <a:pt x="0" y="280930"/>
                  <a:pt x="216665" y="341523"/>
                </a:cubicBezTo>
                <a:cubicBezTo>
                  <a:pt x="433330" y="402116"/>
                  <a:pt x="741803" y="409461"/>
                  <a:pt x="1417504" y="440675"/>
                </a:cubicBezTo>
                <a:cubicBezTo>
                  <a:pt x="2093205" y="471890"/>
                  <a:pt x="3620877" y="525138"/>
                  <a:pt x="4270872" y="528810"/>
                </a:cubicBezTo>
                <a:cubicBezTo>
                  <a:pt x="4920867" y="532482"/>
                  <a:pt x="5133861" y="521466"/>
                  <a:pt x="5317475" y="462709"/>
                </a:cubicBezTo>
                <a:cubicBezTo>
                  <a:pt x="5501089" y="403952"/>
                  <a:pt x="5436824" y="290111"/>
                  <a:pt x="5372559" y="176270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664684" y="3150824"/>
            <a:ext cx="5794872" cy="526973"/>
          </a:xfrm>
          <a:custGeom>
            <a:avLst/>
            <a:gdLst>
              <a:gd name="connsiteX0" fmla="*/ 73446 w 5794872"/>
              <a:gd name="connsiteY0" fmla="*/ 0 h 526973"/>
              <a:gd name="connsiteX1" fmla="*/ 73446 w 5794872"/>
              <a:gd name="connsiteY1" fmla="*/ 253388 h 526973"/>
              <a:gd name="connsiteX2" fmla="*/ 514121 w 5794872"/>
              <a:gd name="connsiteY2" fmla="*/ 330506 h 526973"/>
              <a:gd name="connsiteX3" fmla="*/ 2937832 w 5794872"/>
              <a:gd name="connsiteY3" fmla="*/ 440675 h 526973"/>
              <a:gd name="connsiteX4" fmla="*/ 5372559 w 5794872"/>
              <a:gd name="connsiteY4" fmla="*/ 484742 h 526973"/>
              <a:gd name="connsiteX5" fmla="*/ 5471711 w 5794872"/>
              <a:gd name="connsiteY5" fmla="*/ 187287 h 526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94872" h="526973">
                <a:moveTo>
                  <a:pt x="73446" y="0"/>
                </a:moveTo>
                <a:cubicBezTo>
                  <a:pt x="36723" y="99152"/>
                  <a:pt x="0" y="198304"/>
                  <a:pt x="73446" y="253388"/>
                </a:cubicBezTo>
                <a:cubicBezTo>
                  <a:pt x="146892" y="308472"/>
                  <a:pt x="36723" y="299291"/>
                  <a:pt x="514121" y="330506"/>
                </a:cubicBezTo>
                <a:cubicBezTo>
                  <a:pt x="991519" y="361721"/>
                  <a:pt x="2128092" y="414969"/>
                  <a:pt x="2937832" y="440675"/>
                </a:cubicBezTo>
                <a:cubicBezTo>
                  <a:pt x="3747572" y="466381"/>
                  <a:pt x="4950246" y="526973"/>
                  <a:pt x="5372559" y="484742"/>
                </a:cubicBezTo>
                <a:cubicBezTo>
                  <a:pt x="5794872" y="442511"/>
                  <a:pt x="5633291" y="314899"/>
                  <a:pt x="5471711" y="187287"/>
                </a:cubicBezTo>
              </a:path>
            </a:pathLst>
          </a:cu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475561" y="4021157"/>
            <a:ext cx="6007865" cy="547170"/>
          </a:xfrm>
          <a:custGeom>
            <a:avLst/>
            <a:gdLst>
              <a:gd name="connsiteX0" fmla="*/ 350704 w 6007865"/>
              <a:gd name="connsiteY0" fmla="*/ 0 h 547170"/>
              <a:gd name="connsiteX1" fmla="*/ 284603 w 6007865"/>
              <a:gd name="connsiteY1" fmla="*/ 253388 h 547170"/>
              <a:gd name="connsiteX2" fmla="*/ 824429 w 6007865"/>
              <a:gd name="connsiteY2" fmla="*/ 385590 h 547170"/>
              <a:gd name="connsiteX3" fmla="*/ 5231176 w 6007865"/>
              <a:gd name="connsiteY3" fmla="*/ 517792 h 547170"/>
              <a:gd name="connsiteX4" fmla="*/ 5484564 w 6007865"/>
              <a:gd name="connsiteY4" fmla="*/ 209320 h 547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07865" h="547170">
                <a:moveTo>
                  <a:pt x="350704" y="0"/>
                </a:moveTo>
                <a:cubicBezTo>
                  <a:pt x="278176" y="94561"/>
                  <a:pt x="205649" y="189123"/>
                  <a:pt x="284603" y="253388"/>
                </a:cubicBezTo>
                <a:cubicBezTo>
                  <a:pt x="363557" y="317653"/>
                  <a:pt x="0" y="341523"/>
                  <a:pt x="824429" y="385590"/>
                </a:cubicBezTo>
                <a:cubicBezTo>
                  <a:pt x="1648858" y="429657"/>
                  <a:pt x="4454487" y="547170"/>
                  <a:pt x="5231176" y="517792"/>
                </a:cubicBezTo>
                <a:cubicBezTo>
                  <a:pt x="6007865" y="488414"/>
                  <a:pt x="5746214" y="348867"/>
                  <a:pt x="5484564" y="20932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1918772" y="5927075"/>
            <a:ext cx="4568327" cy="383754"/>
          </a:xfrm>
          <a:custGeom>
            <a:avLst/>
            <a:gdLst>
              <a:gd name="connsiteX0" fmla="*/ 174433 w 4568327"/>
              <a:gd name="connsiteY0" fmla="*/ 0 h 383754"/>
              <a:gd name="connsiteX1" fmla="*/ 185450 w 4568327"/>
              <a:gd name="connsiteY1" fmla="*/ 308472 h 383754"/>
              <a:gd name="connsiteX2" fmla="*/ 1287136 w 4568327"/>
              <a:gd name="connsiteY2" fmla="*/ 330506 h 383754"/>
              <a:gd name="connsiteX3" fmla="*/ 4074404 w 4568327"/>
              <a:gd name="connsiteY3" fmla="*/ 341523 h 383754"/>
              <a:gd name="connsiteX4" fmla="*/ 4250674 w 4568327"/>
              <a:gd name="connsiteY4" fmla="*/ 77118 h 383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68327" h="383754">
                <a:moveTo>
                  <a:pt x="174433" y="0"/>
                </a:moveTo>
                <a:cubicBezTo>
                  <a:pt x="87216" y="126694"/>
                  <a:pt x="0" y="253388"/>
                  <a:pt x="185450" y="308472"/>
                </a:cubicBezTo>
                <a:cubicBezTo>
                  <a:pt x="370900" y="363556"/>
                  <a:pt x="1287136" y="330506"/>
                  <a:pt x="1287136" y="330506"/>
                </a:cubicBezTo>
                <a:cubicBezTo>
                  <a:pt x="1935295" y="336015"/>
                  <a:pt x="3580481" y="383754"/>
                  <a:pt x="4074404" y="341523"/>
                </a:cubicBezTo>
                <a:cubicBezTo>
                  <a:pt x="4568327" y="299292"/>
                  <a:pt x="4409500" y="188205"/>
                  <a:pt x="4250674" y="77118"/>
                </a:cubicBezTo>
              </a:path>
            </a:pathLst>
          </a:cu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6426506" y="2250924"/>
            <a:ext cx="565533" cy="313980"/>
          </a:xfrm>
          <a:custGeom>
            <a:avLst/>
            <a:gdLst>
              <a:gd name="connsiteX0" fmla="*/ 51412 w 565533"/>
              <a:gd name="connsiteY0" fmla="*/ 0 h 313980"/>
              <a:gd name="connsiteX1" fmla="*/ 73446 w 565533"/>
              <a:gd name="connsiteY1" fmla="*/ 231354 h 313980"/>
              <a:gd name="connsiteX2" fmla="*/ 492087 w 565533"/>
              <a:gd name="connsiteY2" fmla="*/ 275421 h 313980"/>
              <a:gd name="connsiteX3" fmla="*/ 514121 w 565533"/>
              <a:gd name="connsiteY3" fmla="*/ 0 h 313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5533" h="313980">
                <a:moveTo>
                  <a:pt x="51412" y="0"/>
                </a:moveTo>
                <a:cubicBezTo>
                  <a:pt x="25706" y="92725"/>
                  <a:pt x="0" y="185451"/>
                  <a:pt x="73446" y="231354"/>
                </a:cubicBezTo>
                <a:cubicBezTo>
                  <a:pt x="146892" y="277257"/>
                  <a:pt x="418641" y="313980"/>
                  <a:pt x="492087" y="275421"/>
                </a:cubicBezTo>
                <a:cubicBezTo>
                  <a:pt x="565533" y="236862"/>
                  <a:pt x="539827" y="118431"/>
                  <a:pt x="514121" y="0"/>
                </a:cubicBezTo>
              </a:path>
            </a:pathLst>
          </a:cu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6372200" y="3212976"/>
            <a:ext cx="565533" cy="313980"/>
          </a:xfrm>
          <a:custGeom>
            <a:avLst/>
            <a:gdLst>
              <a:gd name="connsiteX0" fmla="*/ 51412 w 565533"/>
              <a:gd name="connsiteY0" fmla="*/ 0 h 313980"/>
              <a:gd name="connsiteX1" fmla="*/ 73446 w 565533"/>
              <a:gd name="connsiteY1" fmla="*/ 231354 h 313980"/>
              <a:gd name="connsiteX2" fmla="*/ 492087 w 565533"/>
              <a:gd name="connsiteY2" fmla="*/ 275421 h 313980"/>
              <a:gd name="connsiteX3" fmla="*/ 514121 w 565533"/>
              <a:gd name="connsiteY3" fmla="*/ 0 h 313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5533" h="313980">
                <a:moveTo>
                  <a:pt x="51412" y="0"/>
                </a:moveTo>
                <a:cubicBezTo>
                  <a:pt x="25706" y="92725"/>
                  <a:pt x="0" y="185451"/>
                  <a:pt x="73446" y="231354"/>
                </a:cubicBezTo>
                <a:cubicBezTo>
                  <a:pt x="146892" y="277257"/>
                  <a:pt x="418641" y="313980"/>
                  <a:pt x="492087" y="275421"/>
                </a:cubicBezTo>
                <a:cubicBezTo>
                  <a:pt x="565533" y="236862"/>
                  <a:pt x="539827" y="118431"/>
                  <a:pt x="514121" y="0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6444208" y="4077072"/>
            <a:ext cx="565533" cy="313980"/>
          </a:xfrm>
          <a:custGeom>
            <a:avLst/>
            <a:gdLst>
              <a:gd name="connsiteX0" fmla="*/ 51412 w 565533"/>
              <a:gd name="connsiteY0" fmla="*/ 0 h 313980"/>
              <a:gd name="connsiteX1" fmla="*/ 73446 w 565533"/>
              <a:gd name="connsiteY1" fmla="*/ 231354 h 313980"/>
              <a:gd name="connsiteX2" fmla="*/ 492087 w 565533"/>
              <a:gd name="connsiteY2" fmla="*/ 275421 h 313980"/>
              <a:gd name="connsiteX3" fmla="*/ 514121 w 565533"/>
              <a:gd name="connsiteY3" fmla="*/ 0 h 313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5533" h="313980">
                <a:moveTo>
                  <a:pt x="51412" y="0"/>
                </a:moveTo>
                <a:cubicBezTo>
                  <a:pt x="25706" y="92725"/>
                  <a:pt x="0" y="185451"/>
                  <a:pt x="73446" y="231354"/>
                </a:cubicBezTo>
                <a:cubicBezTo>
                  <a:pt x="146892" y="277257"/>
                  <a:pt x="418641" y="313980"/>
                  <a:pt x="492087" y="275421"/>
                </a:cubicBezTo>
                <a:cubicBezTo>
                  <a:pt x="565533" y="236862"/>
                  <a:pt x="539827" y="118431"/>
                  <a:pt x="514121" y="0"/>
                </a:cubicBezTo>
              </a:path>
            </a:pathLst>
          </a:cu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6444208" y="5059236"/>
            <a:ext cx="565533" cy="313980"/>
          </a:xfrm>
          <a:custGeom>
            <a:avLst/>
            <a:gdLst>
              <a:gd name="connsiteX0" fmla="*/ 51412 w 565533"/>
              <a:gd name="connsiteY0" fmla="*/ 0 h 313980"/>
              <a:gd name="connsiteX1" fmla="*/ 73446 w 565533"/>
              <a:gd name="connsiteY1" fmla="*/ 231354 h 313980"/>
              <a:gd name="connsiteX2" fmla="*/ 492087 w 565533"/>
              <a:gd name="connsiteY2" fmla="*/ 275421 h 313980"/>
              <a:gd name="connsiteX3" fmla="*/ 514121 w 565533"/>
              <a:gd name="connsiteY3" fmla="*/ 0 h 313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5533" h="313980">
                <a:moveTo>
                  <a:pt x="51412" y="0"/>
                </a:moveTo>
                <a:cubicBezTo>
                  <a:pt x="25706" y="92725"/>
                  <a:pt x="0" y="185451"/>
                  <a:pt x="73446" y="231354"/>
                </a:cubicBezTo>
                <a:cubicBezTo>
                  <a:pt x="146892" y="277257"/>
                  <a:pt x="418641" y="313980"/>
                  <a:pt x="492087" y="275421"/>
                </a:cubicBezTo>
                <a:cubicBezTo>
                  <a:pt x="565533" y="236862"/>
                  <a:pt x="539827" y="118431"/>
                  <a:pt x="514121" y="0"/>
                </a:cubicBezTo>
              </a:path>
            </a:pathLst>
          </a:cu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6372200" y="5805264"/>
            <a:ext cx="565533" cy="313980"/>
          </a:xfrm>
          <a:custGeom>
            <a:avLst/>
            <a:gdLst>
              <a:gd name="connsiteX0" fmla="*/ 51412 w 565533"/>
              <a:gd name="connsiteY0" fmla="*/ 0 h 313980"/>
              <a:gd name="connsiteX1" fmla="*/ 73446 w 565533"/>
              <a:gd name="connsiteY1" fmla="*/ 231354 h 313980"/>
              <a:gd name="connsiteX2" fmla="*/ 492087 w 565533"/>
              <a:gd name="connsiteY2" fmla="*/ 275421 h 313980"/>
              <a:gd name="connsiteX3" fmla="*/ 514121 w 565533"/>
              <a:gd name="connsiteY3" fmla="*/ 0 h 313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5533" h="313980">
                <a:moveTo>
                  <a:pt x="51412" y="0"/>
                </a:moveTo>
                <a:cubicBezTo>
                  <a:pt x="25706" y="92725"/>
                  <a:pt x="0" y="185451"/>
                  <a:pt x="73446" y="231354"/>
                </a:cubicBezTo>
                <a:cubicBezTo>
                  <a:pt x="146892" y="277257"/>
                  <a:pt x="418641" y="313980"/>
                  <a:pt x="492087" y="275421"/>
                </a:cubicBezTo>
                <a:cubicBezTo>
                  <a:pt x="565533" y="236862"/>
                  <a:pt x="539827" y="118431"/>
                  <a:pt x="514121" y="0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Doplňte rozklad čísla   5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5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5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5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5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2699792" y="4941168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2699792" y="299695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493912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Nakresli  </a:t>
            </a:r>
            <a:r>
              <a:rPr lang="cs-CZ" smtClean="0">
                <a:latin typeface="Arial Rounded MT Bold" pitchFamily="34" charset="0"/>
              </a:rPr>
              <a:t>5 </a:t>
            </a:r>
            <a:r>
              <a:rPr lang="cs-CZ" smtClean="0">
                <a:solidFill>
                  <a:srgbClr val="FF0000"/>
                </a:solidFill>
                <a:latin typeface="Arial Rounded MT Bold" pitchFamily="34" charset="0"/>
              </a:rPr>
              <a:t>motýlů</a:t>
            </a:r>
            <a:r>
              <a:rPr lang="cs-CZ" smtClean="0">
                <a:latin typeface="Arial Rounded MT Bold" pitchFamily="34" charset="0"/>
              </a:rPr>
              <a:t> </a:t>
            </a:r>
            <a:r>
              <a:rPr lang="cs-CZ" dirty="0" smtClean="0">
                <a:latin typeface="Arial Rounded MT Bold" pitchFamily="34" charset="0"/>
              </a:rPr>
              <a:t>a </a:t>
            </a:r>
            <a:r>
              <a:rPr lang="cs-CZ" smtClean="0">
                <a:latin typeface="Arial Rounded MT Bold" pitchFamily="34" charset="0"/>
              </a:rPr>
              <a:t>vymodeluj číslici 5.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 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644</TotalTime>
  <Words>274</Words>
  <Application>Microsoft Office PowerPoint</Application>
  <PresentationFormat>Předvádění na obrazovce (4:3)</PresentationFormat>
  <Paragraphs>66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POČÍTÁME DO 5</vt:lpstr>
      <vt:lpstr>Snímek 2</vt:lpstr>
      <vt:lpstr>Anotace</vt:lpstr>
      <vt:lpstr>Doplň číselnou řadu</vt:lpstr>
      <vt:lpstr>Správné řešení</vt:lpstr>
      <vt:lpstr>Spoj číslice se správným počtem motýlů</vt:lpstr>
      <vt:lpstr>Spoj číslice se správným počtem motýlů</vt:lpstr>
      <vt:lpstr>Doplňte rozklad čísla   5</vt:lpstr>
      <vt:lpstr>Správné řešení</vt:lpstr>
      <vt:lpstr>Nakresli  5 motýlů a vymodeluj číslici 5.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Dum</cp:lastModifiedBy>
  <cp:revision>178</cp:revision>
  <dcterms:created xsi:type="dcterms:W3CDTF">2013-02-06T08:32:37Z</dcterms:created>
  <dcterms:modified xsi:type="dcterms:W3CDTF">2013-07-06T07:00:14Z</dcterms:modified>
</cp:coreProperties>
</file>