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57" r:id="rId5"/>
    <p:sldId id="267" r:id="rId6"/>
    <p:sldId id="268" r:id="rId7"/>
    <p:sldId id="276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6714" autoAdjust="0"/>
  </p:normalViewPr>
  <p:slideViewPr>
    <p:cSldViewPr>
      <p:cViewPr varScale="1">
        <p:scale>
          <a:sx n="66" d="100"/>
          <a:sy n="66" d="100"/>
        </p:scale>
        <p:origin x="-160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VY_32_INOVACE_10_POČÍTÁME DO 7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VY_32_INOVACE_10_POČÍTÁME DO 7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</a:t>
            </a:r>
            <a:r>
              <a:rPr lang="cs-CZ" smtClean="0">
                <a:latin typeface="Arial Rounded MT Bold" pitchFamily="34" charset="0"/>
              </a:rPr>
              <a:t>DO 7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Počítání do 7.</a:t>
            </a:r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s počítáním do 7.</a:t>
            </a:r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 či na interaktivní tabuli.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0  1  2      4           7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2  3       5  6     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1  2                6  7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0           3           6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    3      5  6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1763688" y="2550716"/>
            <a:ext cx="795740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0  1          4           7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7079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0           3  4  5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9087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1  2        4      6  7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123728" y="4714412"/>
            <a:ext cx="806489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1  2        4  5      7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359028"/>
            <a:ext cx="803676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0  1       3  4  5  6  7</a:t>
            </a: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0  1  2      4           7</a:t>
            </a: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2  3       5  6     </a:t>
            </a: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1  2                6  7</a:t>
            </a: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0           3           6</a:t>
            </a: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lahví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635896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3635896" y="278092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635896" y="36450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4139952" y="422108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4644008" y="36450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4644008" y="184136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4644008" y="2780928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</a:t>
            </a:r>
          </a:p>
        </p:txBody>
      </p:sp>
      <p:pic>
        <p:nvPicPr>
          <p:cNvPr id="102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772816"/>
            <a:ext cx="792088" cy="792088"/>
          </a:xfrm>
          <a:prstGeom prst="rect">
            <a:avLst/>
          </a:prstGeom>
          <a:noFill/>
        </p:spPr>
      </p:pic>
      <p:pic>
        <p:nvPicPr>
          <p:cNvPr id="5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72816"/>
            <a:ext cx="792088" cy="792088"/>
          </a:xfrm>
          <a:prstGeom prst="rect">
            <a:avLst/>
          </a:prstGeom>
          <a:noFill/>
        </p:spPr>
      </p:pic>
      <p:pic>
        <p:nvPicPr>
          <p:cNvPr id="6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924944"/>
            <a:ext cx="792088" cy="792088"/>
          </a:xfrm>
          <a:prstGeom prst="rect">
            <a:avLst/>
          </a:prstGeom>
          <a:noFill/>
        </p:spPr>
      </p:pic>
      <p:pic>
        <p:nvPicPr>
          <p:cNvPr id="6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924944"/>
            <a:ext cx="792088" cy="792088"/>
          </a:xfrm>
          <a:prstGeom prst="rect">
            <a:avLst/>
          </a:prstGeom>
          <a:noFill/>
        </p:spPr>
      </p:pic>
      <p:pic>
        <p:nvPicPr>
          <p:cNvPr id="6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924944"/>
            <a:ext cx="792088" cy="792088"/>
          </a:xfrm>
          <a:prstGeom prst="rect">
            <a:avLst/>
          </a:prstGeom>
          <a:noFill/>
        </p:spPr>
      </p:pic>
      <p:pic>
        <p:nvPicPr>
          <p:cNvPr id="6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924944"/>
            <a:ext cx="792088" cy="792088"/>
          </a:xfrm>
          <a:prstGeom prst="rect">
            <a:avLst/>
          </a:prstGeom>
          <a:noFill/>
        </p:spPr>
      </p:pic>
      <p:pic>
        <p:nvPicPr>
          <p:cNvPr id="67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24944"/>
            <a:ext cx="792088" cy="792088"/>
          </a:xfrm>
          <a:prstGeom prst="rect">
            <a:avLst/>
          </a:prstGeom>
          <a:noFill/>
        </p:spPr>
      </p:pic>
      <p:pic>
        <p:nvPicPr>
          <p:cNvPr id="68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924944"/>
            <a:ext cx="792088" cy="792088"/>
          </a:xfrm>
          <a:prstGeom prst="rect">
            <a:avLst/>
          </a:prstGeom>
          <a:noFill/>
        </p:spPr>
      </p:pic>
      <p:pic>
        <p:nvPicPr>
          <p:cNvPr id="69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924944"/>
            <a:ext cx="792088" cy="792088"/>
          </a:xfrm>
          <a:prstGeom prst="rect">
            <a:avLst/>
          </a:prstGeom>
          <a:noFill/>
        </p:spPr>
      </p:pic>
      <p:pic>
        <p:nvPicPr>
          <p:cNvPr id="70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365104"/>
            <a:ext cx="792088" cy="792088"/>
          </a:xfrm>
          <a:prstGeom prst="rect">
            <a:avLst/>
          </a:prstGeom>
          <a:noFill/>
        </p:spPr>
      </p:pic>
      <p:pic>
        <p:nvPicPr>
          <p:cNvPr id="7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365104"/>
            <a:ext cx="792088" cy="792088"/>
          </a:xfrm>
          <a:prstGeom prst="rect">
            <a:avLst/>
          </a:prstGeom>
          <a:noFill/>
        </p:spPr>
      </p:pic>
      <p:pic>
        <p:nvPicPr>
          <p:cNvPr id="7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365104"/>
            <a:ext cx="792088" cy="792088"/>
          </a:xfrm>
          <a:prstGeom prst="rect">
            <a:avLst/>
          </a:prstGeom>
          <a:noFill/>
        </p:spPr>
      </p:pic>
      <p:pic>
        <p:nvPicPr>
          <p:cNvPr id="7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365104"/>
            <a:ext cx="792088" cy="792088"/>
          </a:xfrm>
          <a:prstGeom prst="rect">
            <a:avLst/>
          </a:prstGeom>
          <a:noFill/>
        </p:spPr>
      </p:pic>
      <p:pic>
        <p:nvPicPr>
          <p:cNvPr id="7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365104"/>
            <a:ext cx="792088" cy="792088"/>
          </a:xfrm>
          <a:prstGeom prst="rect">
            <a:avLst/>
          </a:prstGeom>
          <a:noFill/>
        </p:spPr>
      </p:pic>
      <p:pic>
        <p:nvPicPr>
          <p:cNvPr id="7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365104"/>
            <a:ext cx="792088" cy="792088"/>
          </a:xfrm>
          <a:prstGeom prst="rect">
            <a:avLst/>
          </a:prstGeom>
          <a:noFill/>
        </p:spPr>
      </p:pic>
      <p:pic>
        <p:nvPicPr>
          <p:cNvPr id="80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844824"/>
            <a:ext cx="792088" cy="792088"/>
          </a:xfrm>
          <a:prstGeom prst="rect">
            <a:avLst/>
          </a:prstGeom>
          <a:noFill/>
        </p:spPr>
      </p:pic>
      <p:pic>
        <p:nvPicPr>
          <p:cNvPr id="8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844824"/>
            <a:ext cx="792088" cy="792088"/>
          </a:xfrm>
          <a:prstGeom prst="rect">
            <a:avLst/>
          </a:prstGeom>
          <a:noFill/>
        </p:spPr>
      </p:pic>
      <p:pic>
        <p:nvPicPr>
          <p:cNvPr id="8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844824"/>
            <a:ext cx="792088" cy="792088"/>
          </a:xfrm>
          <a:prstGeom prst="rect">
            <a:avLst/>
          </a:prstGeom>
          <a:noFill/>
        </p:spPr>
      </p:pic>
      <p:pic>
        <p:nvPicPr>
          <p:cNvPr id="8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844824"/>
            <a:ext cx="792088" cy="792088"/>
          </a:xfrm>
          <a:prstGeom prst="rect">
            <a:avLst/>
          </a:prstGeom>
          <a:noFill/>
        </p:spPr>
      </p:pic>
      <p:pic>
        <p:nvPicPr>
          <p:cNvPr id="13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924944"/>
            <a:ext cx="792088" cy="792088"/>
          </a:xfrm>
          <a:prstGeom prst="rect">
            <a:avLst/>
          </a:prstGeom>
          <a:noFill/>
        </p:spPr>
      </p:pic>
      <p:pic>
        <p:nvPicPr>
          <p:cNvPr id="13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365104"/>
            <a:ext cx="792088" cy="792088"/>
          </a:xfrm>
          <a:prstGeom prst="rect">
            <a:avLst/>
          </a:prstGeom>
          <a:noFill/>
        </p:spPr>
      </p:pic>
      <p:pic>
        <p:nvPicPr>
          <p:cNvPr id="13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365104"/>
            <a:ext cx="792088" cy="792088"/>
          </a:xfrm>
          <a:prstGeom prst="rect">
            <a:avLst/>
          </a:prstGeom>
          <a:noFill/>
        </p:spPr>
      </p:pic>
      <p:pic>
        <p:nvPicPr>
          <p:cNvPr id="13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365104"/>
            <a:ext cx="792088" cy="792088"/>
          </a:xfrm>
          <a:prstGeom prst="rect">
            <a:avLst/>
          </a:prstGeom>
          <a:noFill/>
        </p:spPr>
      </p:pic>
      <p:pic>
        <p:nvPicPr>
          <p:cNvPr id="137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365104"/>
            <a:ext cx="792088" cy="792088"/>
          </a:xfrm>
          <a:prstGeom prst="rect">
            <a:avLst/>
          </a:prstGeom>
          <a:noFill/>
        </p:spPr>
      </p:pic>
      <p:pic>
        <p:nvPicPr>
          <p:cNvPr id="138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365104"/>
            <a:ext cx="792088" cy="792088"/>
          </a:xfrm>
          <a:prstGeom prst="rect">
            <a:avLst/>
          </a:prstGeom>
          <a:noFill/>
        </p:spPr>
      </p:pic>
      <p:pic>
        <p:nvPicPr>
          <p:cNvPr id="14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085184"/>
            <a:ext cx="792088" cy="792088"/>
          </a:xfrm>
          <a:prstGeom prst="rect">
            <a:avLst/>
          </a:prstGeom>
          <a:noFill/>
        </p:spPr>
      </p:pic>
      <p:pic>
        <p:nvPicPr>
          <p:cNvPr id="14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085184"/>
            <a:ext cx="792088" cy="792088"/>
          </a:xfrm>
          <a:prstGeom prst="rect">
            <a:avLst/>
          </a:prstGeom>
          <a:noFill/>
        </p:spPr>
      </p:pic>
      <p:pic>
        <p:nvPicPr>
          <p:cNvPr id="14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085184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3635896" y="18448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3635896" y="278092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635896" y="36450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4139952" y="422108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4644008" y="36450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4644008" y="1841368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4644008" y="2780928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</a:t>
            </a:r>
          </a:p>
        </p:txBody>
      </p:sp>
      <p:pic>
        <p:nvPicPr>
          <p:cNvPr id="102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772816"/>
            <a:ext cx="792088" cy="792088"/>
          </a:xfrm>
          <a:prstGeom prst="rect">
            <a:avLst/>
          </a:prstGeom>
          <a:noFill/>
        </p:spPr>
      </p:pic>
      <p:pic>
        <p:nvPicPr>
          <p:cNvPr id="5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772816"/>
            <a:ext cx="792088" cy="792088"/>
          </a:xfrm>
          <a:prstGeom prst="rect">
            <a:avLst/>
          </a:prstGeom>
          <a:noFill/>
        </p:spPr>
      </p:pic>
      <p:pic>
        <p:nvPicPr>
          <p:cNvPr id="6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924944"/>
            <a:ext cx="792088" cy="792088"/>
          </a:xfrm>
          <a:prstGeom prst="rect">
            <a:avLst/>
          </a:prstGeom>
          <a:noFill/>
        </p:spPr>
      </p:pic>
      <p:pic>
        <p:nvPicPr>
          <p:cNvPr id="6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924944"/>
            <a:ext cx="792088" cy="792088"/>
          </a:xfrm>
          <a:prstGeom prst="rect">
            <a:avLst/>
          </a:prstGeom>
          <a:noFill/>
        </p:spPr>
      </p:pic>
      <p:pic>
        <p:nvPicPr>
          <p:cNvPr id="6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924944"/>
            <a:ext cx="792088" cy="792088"/>
          </a:xfrm>
          <a:prstGeom prst="rect">
            <a:avLst/>
          </a:prstGeom>
          <a:noFill/>
        </p:spPr>
      </p:pic>
      <p:pic>
        <p:nvPicPr>
          <p:cNvPr id="6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924944"/>
            <a:ext cx="792088" cy="792088"/>
          </a:xfrm>
          <a:prstGeom prst="rect">
            <a:avLst/>
          </a:prstGeom>
          <a:noFill/>
        </p:spPr>
      </p:pic>
      <p:pic>
        <p:nvPicPr>
          <p:cNvPr id="67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24944"/>
            <a:ext cx="792088" cy="792088"/>
          </a:xfrm>
          <a:prstGeom prst="rect">
            <a:avLst/>
          </a:prstGeom>
          <a:noFill/>
        </p:spPr>
      </p:pic>
      <p:pic>
        <p:nvPicPr>
          <p:cNvPr id="68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2924944"/>
            <a:ext cx="792088" cy="792088"/>
          </a:xfrm>
          <a:prstGeom prst="rect">
            <a:avLst/>
          </a:prstGeom>
          <a:noFill/>
        </p:spPr>
      </p:pic>
      <p:pic>
        <p:nvPicPr>
          <p:cNvPr id="69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924944"/>
            <a:ext cx="792088" cy="792088"/>
          </a:xfrm>
          <a:prstGeom prst="rect">
            <a:avLst/>
          </a:prstGeom>
          <a:noFill/>
        </p:spPr>
      </p:pic>
      <p:pic>
        <p:nvPicPr>
          <p:cNvPr id="70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365104"/>
            <a:ext cx="792088" cy="792088"/>
          </a:xfrm>
          <a:prstGeom prst="rect">
            <a:avLst/>
          </a:prstGeom>
          <a:noFill/>
        </p:spPr>
      </p:pic>
      <p:pic>
        <p:nvPicPr>
          <p:cNvPr id="7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365104"/>
            <a:ext cx="792088" cy="792088"/>
          </a:xfrm>
          <a:prstGeom prst="rect">
            <a:avLst/>
          </a:prstGeom>
          <a:noFill/>
        </p:spPr>
      </p:pic>
      <p:pic>
        <p:nvPicPr>
          <p:cNvPr id="7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4365104"/>
            <a:ext cx="792088" cy="792088"/>
          </a:xfrm>
          <a:prstGeom prst="rect">
            <a:avLst/>
          </a:prstGeom>
          <a:noFill/>
        </p:spPr>
      </p:pic>
      <p:pic>
        <p:nvPicPr>
          <p:cNvPr id="7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365104"/>
            <a:ext cx="792088" cy="792088"/>
          </a:xfrm>
          <a:prstGeom prst="rect">
            <a:avLst/>
          </a:prstGeom>
          <a:noFill/>
        </p:spPr>
      </p:pic>
      <p:pic>
        <p:nvPicPr>
          <p:cNvPr id="7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365104"/>
            <a:ext cx="792088" cy="792088"/>
          </a:xfrm>
          <a:prstGeom prst="rect">
            <a:avLst/>
          </a:prstGeom>
          <a:noFill/>
        </p:spPr>
      </p:pic>
      <p:pic>
        <p:nvPicPr>
          <p:cNvPr id="7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365104"/>
            <a:ext cx="792088" cy="792088"/>
          </a:xfrm>
          <a:prstGeom prst="rect">
            <a:avLst/>
          </a:prstGeom>
          <a:noFill/>
        </p:spPr>
      </p:pic>
      <p:pic>
        <p:nvPicPr>
          <p:cNvPr id="80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1844824"/>
            <a:ext cx="792088" cy="792088"/>
          </a:xfrm>
          <a:prstGeom prst="rect">
            <a:avLst/>
          </a:prstGeom>
          <a:noFill/>
        </p:spPr>
      </p:pic>
      <p:pic>
        <p:nvPicPr>
          <p:cNvPr id="8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844824"/>
            <a:ext cx="792088" cy="792088"/>
          </a:xfrm>
          <a:prstGeom prst="rect">
            <a:avLst/>
          </a:prstGeom>
          <a:noFill/>
        </p:spPr>
      </p:pic>
      <p:pic>
        <p:nvPicPr>
          <p:cNvPr id="8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1844824"/>
            <a:ext cx="792088" cy="792088"/>
          </a:xfrm>
          <a:prstGeom prst="rect">
            <a:avLst/>
          </a:prstGeom>
          <a:noFill/>
        </p:spPr>
      </p:pic>
      <p:pic>
        <p:nvPicPr>
          <p:cNvPr id="8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844824"/>
            <a:ext cx="792088" cy="792088"/>
          </a:xfrm>
          <a:prstGeom prst="rect">
            <a:avLst/>
          </a:prstGeom>
          <a:noFill/>
        </p:spPr>
      </p:pic>
      <p:pic>
        <p:nvPicPr>
          <p:cNvPr id="13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924944"/>
            <a:ext cx="792088" cy="792088"/>
          </a:xfrm>
          <a:prstGeom prst="rect">
            <a:avLst/>
          </a:prstGeom>
          <a:noFill/>
          <a:ln w="38100">
            <a:noFill/>
          </a:ln>
        </p:spPr>
      </p:pic>
      <p:pic>
        <p:nvPicPr>
          <p:cNvPr id="134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365104"/>
            <a:ext cx="792088" cy="792088"/>
          </a:xfrm>
          <a:prstGeom prst="rect">
            <a:avLst/>
          </a:prstGeom>
          <a:noFill/>
        </p:spPr>
      </p:pic>
      <p:pic>
        <p:nvPicPr>
          <p:cNvPr id="135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365104"/>
            <a:ext cx="792088" cy="792088"/>
          </a:xfrm>
          <a:prstGeom prst="rect">
            <a:avLst/>
          </a:prstGeom>
          <a:noFill/>
        </p:spPr>
      </p:pic>
      <p:pic>
        <p:nvPicPr>
          <p:cNvPr id="136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365104"/>
            <a:ext cx="792088" cy="792088"/>
          </a:xfrm>
          <a:prstGeom prst="rect">
            <a:avLst/>
          </a:prstGeom>
          <a:noFill/>
        </p:spPr>
      </p:pic>
      <p:pic>
        <p:nvPicPr>
          <p:cNvPr id="137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365104"/>
            <a:ext cx="792088" cy="792088"/>
          </a:xfrm>
          <a:prstGeom prst="rect">
            <a:avLst/>
          </a:prstGeom>
          <a:noFill/>
        </p:spPr>
      </p:pic>
      <p:pic>
        <p:nvPicPr>
          <p:cNvPr id="138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4365104"/>
            <a:ext cx="792088" cy="792088"/>
          </a:xfrm>
          <a:prstGeom prst="rect">
            <a:avLst/>
          </a:prstGeom>
          <a:noFill/>
        </p:spPr>
      </p:pic>
      <p:pic>
        <p:nvPicPr>
          <p:cNvPr id="141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5085184"/>
            <a:ext cx="792088" cy="792088"/>
          </a:xfrm>
          <a:prstGeom prst="rect">
            <a:avLst/>
          </a:prstGeom>
          <a:noFill/>
        </p:spPr>
      </p:pic>
      <p:pic>
        <p:nvPicPr>
          <p:cNvPr id="142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085184"/>
            <a:ext cx="792088" cy="792088"/>
          </a:xfrm>
          <a:prstGeom prst="rect">
            <a:avLst/>
          </a:prstGeom>
          <a:noFill/>
        </p:spPr>
      </p:pic>
      <p:pic>
        <p:nvPicPr>
          <p:cNvPr id="143" name="Picture 2" descr="F:\Temp\Obr\láhev_7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5085184"/>
            <a:ext cx="792088" cy="792088"/>
          </a:xfrm>
          <a:prstGeom prst="rect">
            <a:avLst/>
          </a:prstGeom>
          <a:noFill/>
        </p:spPr>
      </p:pic>
      <p:sp>
        <p:nvSpPr>
          <p:cNvPr id="42" name="Volný tvar 41"/>
          <p:cNvSpPr/>
          <p:nvPr/>
        </p:nvSpPr>
        <p:spPr>
          <a:xfrm>
            <a:off x="2583456" y="2500829"/>
            <a:ext cx="1272448" cy="1367928"/>
          </a:xfrm>
          <a:custGeom>
            <a:avLst/>
            <a:gdLst>
              <a:gd name="connsiteX0" fmla="*/ 1272448 w 1272448"/>
              <a:gd name="connsiteY0" fmla="*/ 0 h 1367928"/>
              <a:gd name="connsiteX1" fmla="*/ 875840 w 1272448"/>
              <a:gd name="connsiteY1" fmla="*/ 705079 h 1367928"/>
              <a:gd name="connsiteX2" fmla="*/ 435166 w 1272448"/>
              <a:gd name="connsiteY2" fmla="*/ 1333041 h 1367928"/>
              <a:gd name="connsiteX3" fmla="*/ 27542 w 1272448"/>
              <a:gd name="connsiteY3" fmla="*/ 914400 h 1367928"/>
              <a:gd name="connsiteX4" fmla="*/ 269913 w 1272448"/>
              <a:gd name="connsiteY4" fmla="*/ 352540 h 1367928"/>
              <a:gd name="connsiteX5" fmla="*/ 710587 w 1272448"/>
              <a:gd name="connsiteY5" fmla="*/ 341523 h 1367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72448" h="1367928">
                <a:moveTo>
                  <a:pt x="1272448" y="0"/>
                </a:moveTo>
                <a:cubicBezTo>
                  <a:pt x="1143917" y="241453"/>
                  <a:pt x="1015387" y="482906"/>
                  <a:pt x="875840" y="705079"/>
                </a:cubicBezTo>
                <a:cubicBezTo>
                  <a:pt x="736293" y="927253"/>
                  <a:pt x="576549" y="1298154"/>
                  <a:pt x="435166" y="1333041"/>
                </a:cubicBezTo>
                <a:cubicBezTo>
                  <a:pt x="293783" y="1367928"/>
                  <a:pt x="55084" y="1077817"/>
                  <a:pt x="27542" y="914400"/>
                </a:cubicBezTo>
                <a:cubicBezTo>
                  <a:pt x="0" y="750983"/>
                  <a:pt x="156072" y="448019"/>
                  <a:pt x="269913" y="352540"/>
                </a:cubicBezTo>
                <a:cubicBezTo>
                  <a:pt x="383754" y="257061"/>
                  <a:pt x="547170" y="299292"/>
                  <a:pt x="710587" y="341523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4109292" y="1467079"/>
            <a:ext cx="2902944" cy="1815948"/>
          </a:xfrm>
          <a:custGeom>
            <a:avLst/>
            <a:gdLst>
              <a:gd name="connsiteX0" fmla="*/ 0 w 2902944"/>
              <a:gd name="connsiteY0" fmla="*/ 1815948 h 1815948"/>
              <a:gd name="connsiteX1" fmla="*/ 804231 w 2902944"/>
              <a:gd name="connsiteY1" fmla="*/ 273586 h 1815948"/>
              <a:gd name="connsiteX2" fmla="*/ 2588963 w 2902944"/>
              <a:gd name="connsiteY2" fmla="*/ 174434 h 1815948"/>
              <a:gd name="connsiteX3" fmla="*/ 2688115 w 2902944"/>
              <a:gd name="connsiteY3" fmla="*/ 758328 h 1815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02944" h="1815948">
                <a:moveTo>
                  <a:pt x="0" y="1815948"/>
                </a:moveTo>
                <a:cubicBezTo>
                  <a:pt x="186368" y="1181560"/>
                  <a:pt x="372737" y="547172"/>
                  <a:pt x="804231" y="273586"/>
                </a:cubicBezTo>
                <a:cubicBezTo>
                  <a:pt x="1235725" y="0"/>
                  <a:pt x="2274982" y="93644"/>
                  <a:pt x="2588963" y="174434"/>
                </a:cubicBezTo>
                <a:cubicBezTo>
                  <a:pt x="2902944" y="255224"/>
                  <a:pt x="2795529" y="506776"/>
                  <a:pt x="2688115" y="758328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3740227" y="4428781"/>
            <a:ext cx="1448718" cy="1639677"/>
          </a:xfrm>
          <a:custGeom>
            <a:avLst/>
            <a:gdLst>
              <a:gd name="connsiteX0" fmla="*/ 104660 w 1448718"/>
              <a:gd name="connsiteY0" fmla="*/ 0 h 1639677"/>
              <a:gd name="connsiteX1" fmla="*/ 82626 w 1448718"/>
              <a:gd name="connsiteY1" fmla="*/ 1288973 h 1639677"/>
              <a:gd name="connsiteX2" fmla="*/ 600419 w 1448718"/>
              <a:gd name="connsiteY2" fmla="*/ 1597446 h 1639677"/>
              <a:gd name="connsiteX3" fmla="*/ 1448718 w 1448718"/>
              <a:gd name="connsiteY3" fmla="*/ 1542361 h 16396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8718" h="1639677">
                <a:moveTo>
                  <a:pt x="104660" y="0"/>
                </a:moveTo>
                <a:cubicBezTo>
                  <a:pt x="52330" y="511366"/>
                  <a:pt x="0" y="1022732"/>
                  <a:pt x="82626" y="1288973"/>
                </a:cubicBezTo>
                <a:cubicBezTo>
                  <a:pt x="165252" y="1555214"/>
                  <a:pt x="372737" y="1555215"/>
                  <a:pt x="600419" y="1597446"/>
                </a:cubicBezTo>
                <a:cubicBezTo>
                  <a:pt x="828101" y="1639677"/>
                  <a:pt x="1138409" y="1591019"/>
                  <a:pt x="1448718" y="1542361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835446" y="1461571"/>
            <a:ext cx="3284862" cy="3374834"/>
          </a:xfrm>
          <a:custGeom>
            <a:avLst/>
            <a:gdLst>
              <a:gd name="connsiteX0" fmla="*/ 3284862 w 3284862"/>
              <a:gd name="connsiteY0" fmla="*/ 3374834 h 3374834"/>
              <a:gd name="connsiteX1" fmla="*/ 398443 w 3284862"/>
              <a:gd name="connsiteY1" fmla="*/ 1490949 h 3374834"/>
              <a:gd name="connsiteX2" fmla="*/ 894202 w 3284862"/>
              <a:gd name="connsiteY2" fmla="*/ 179942 h 3374834"/>
              <a:gd name="connsiteX3" fmla="*/ 2436564 w 3284862"/>
              <a:gd name="connsiteY3" fmla="*/ 411296 h 3374834"/>
              <a:gd name="connsiteX4" fmla="*/ 2436564 w 3284862"/>
              <a:gd name="connsiteY4" fmla="*/ 1160443 h 3374834"/>
              <a:gd name="connsiteX5" fmla="*/ 850135 w 3284862"/>
              <a:gd name="connsiteY5" fmla="*/ 1259595 h 33748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84862" h="3374834">
                <a:moveTo>
                  <a:pt x="3284862" y="3374834"/>
                </a:moveTo>
                <a:cubicBezTo>
                  <a:pt x="2040874" y="2699132"/>
                  <a:pt x="796886" y="2023431"/>
                  <a:pt x="398443" y="1490949"/>
                </a:cubicBezTo>
                <a:cubicBezTo>
                  <a:pt x="0" y="958467"/>
                  <a:pt x="554515" y="359884"/>
                  <a:pt x="894202" y="179942"/>
                </a:cubicBezTo>
                <a:cubicBezTo>
                  <a:pt x="1233889" y="0"/>
                  <a:pt x="2179504" y="247879"/>
                  <a:pt x="2436564" y="411296"/>
                </a:cubicBezTo>
                <a:cubicBezTo>
                  <a:pt x="2693624" y="574713"/>
                  <a:pt x="2700969" y="1019060"/>
                  <a:pt x="2436564" y="1160443"/>
                </a:cubicBezTo>
                <a:cubicBezTo>
                  <a:pt x="2172159" y="1301826"/>
                  <a:pt x="1511147" y="1280710"/>
                  <a:pt x="850135" y="1259595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1274284" y="4406747"/>
            <a:ext cx="3363817" cy="1110867"/>
          </a:xfrm>
          <a:custGeom>
            <a:avLst/>
            <a:gdLst>
              <a:gd name="connsiteX0" fmla="*/ 3363817 w 3363817"/>
              <a:gd name="connsiteY0" fmla="*/ 0 h 1110867"/>
              <a:gd name="connsiteX1" fmla="*/ 1777388 w 3363817"/>
              <a:gd name="connsiteY1" fmla="*/ 914400 h 1110867"/>
              <a:gd name="connsiteX2" fmla="*/ 290111 w 3363817"/>
              <a:gd name="connsiteY2" fmla="*/ 958467 h 1110867"/>
              <a:gd name="connsiteX3" fmla="*/ 36723 w 3363817"/>
              <a:gd name="connsiteY3" fmla="*/ 0 h 1110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63817" h="1110867">
                <a:moveTo>
                  <a:pt x="3363817" y="0"/>
                </a:moveTo>
                <a:cubicBezTo>
                  <a:pt x="2826744" y="377327"/>
                  <a:pt x="2289672" y="754655"/>
                  <a:pt x="1777388" y="914400"/>
                </a:cubicBezTo>
                <a:cubicBezTo>
                  <a:pt x="1265104" y="1074145"/>
                  <a:pt x="580222" y="1110867"/>
                  <a:pt x="290111" y="958467"/>
                </a:cubicBezTo>
                <a:cubicBezTo>
                  <a:pt x="0" y="806067"/>
                  <a:pt x="18361" y="403033"/>
                  <a:pt x="36723" y="0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5244029" y="3514381"/>
            <a:ext cx="3204072" cy="1935296"/>
          </a:xfrm>
          <a:custGeom>
            <a:avLst/>
            <a:gdLst>
              <a:gd name="connsiteX0" fmla="*/ 0 w 3204072"/>
              <a:gd name="connsiteY0" fmla="*/ 0 h 1935296"/>
              <a:gd name="connsiteX1" fmla="*/ 638978 w 3204072"/>
              <a:gd name="connsiteY1" fmla="*/ 1619479 h 1935296"/>
              <a:gd name="connsiteX2" fmla="*/ 2478795 w 3204072"/>
              <a:gd name="connsiteY2" fmla="*/ 1894901 h 1935296"/>
              <a:gd name="connsiteX3" fmla="*/ 3139807 w 3204072"/>
              <a:gd name="connsiteY3" fmla="*/ 1421176 h 1935296"/>
              <a:gd name="connsiteX4" fmla="*/ 2864385 w 3204072"/>
              <a:gd name="connsiteY4" fmla="*/ 649995 h 1935296"/>
              <a:gd name="connsiteX5" fmla="*/ 1850834 w 3204072"/>
              <a:gd name="connsiteY5" fmla="*/ 683046 h 1935296"/>
              <a:gd name="connsiteX6" fmla="*/ 539826 w 3204072"/>
              <a:gd name="connsiteY6" fmla="*/ 782197 h 1935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04072" h="1935296">
                <a:moveTo>
                  <a:pt x="0" y="0"/>
                </a:moveTo>
                <a:cubicBezTo>
                  <a:pt x="112923" y="651831"/>
                  <a:pt x="225846" y="1303662"/>
                  <a:pt x="638978" y="1619479"/>
                </a:cubicBezTo>
                <a:cubicBezTo>
                  <a:pt x="1052111" y="1935296"/>
                  <a:pt x="2061990" y="1927951"/>
                  <a:pt x="2478795" y="1894901"/>
                </a:cubicBezTo>
                <a:cubicBezTo>
                  <a:pt x="2895600" y="1861851"/>
                  <a:pt x="3075542" y="1628660"/>
                  <a:pt x="3139807" y="1421176"/>
                </a:cubicBezTo>
                <a:cubicBezTo>
                  <a:pt x="3204072" y="1213692"/>
                  <a:pt x="3079214" y="773017"/>
                  <a:pt x="2864385" y="649995"/>
                </a:cubicBezTo>
                <a:cubicBezTo>
                  <a:pt x="2649556" y="526973"/>
                  <a:pt x="2238260" y="661012"/>
                  <a:pt x="1850834" y="683046"/>
                </a:cubicBezTo>
                <a:cubicBezTo>
                  <a:pt x="1463408" y="705080"/>
                  <a:pt x="1001617" y="743638"/>
                  <a:pt x="539826" y="782197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5133860" y="2577947"/>
            <a:ext cx="3540087" cy="1467079"/>
          </a:xfrm>
          <a:custGeom>
            <a:avLst/>
            <a:gdLst>
              <a:gd name="connsiteX0" fmla="*/ 0 w 3540087"/>
              <a:gd name="connsiteY0" fmla="*/ 0 h 1467079"/>
              <a:gd name="connsiteX1" fmla="*/ 1333041 w 3540087"/>
              <a:gd name="connsiteY1" fmla="*/ 220337 h 1467079"/>
              <a:gd name="connsiteX2" fmla="*/ 3216926 w 3540087"/>
              <a:gd name="connsiteY2" fmla="*/ 231354 h 1467079"/>
              <a:gd name="connsiteX3" fmla="*/ 3150824 w 3540087"/>
              <a:gd name="connsiteY3" fmla="*/ 1299990 h 1467079"/>
              <a:gd name="connsiteX4" fmla="*/ 881350 w 3540087"/>
              <a:gd name="connsiteY4" fmla="*/ 1233889 h 1467079"/>
              <a:gd name="connsiteX5" fmla="*/ 583894 w 3540087"/>
              <a:gd name="connsiteY5" fmla="*/ 473725 h 1467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40087" h="1467079">
                <a:moveTo>
                  <a:pt x="0" y="0"/>
                </a:moveTo>
                <a:cubicBezTo>
                  <a:pt x="398443" y="90889"/>
                  <a:pt x="796887" y="181778"/>
                  <a:pt x="1333041" y="220337"/>
                </a:cubicBezTo>
                <a:cubicBezTo>
                  <a:pt x="1869195" y="258896"/>
                  <a:pt x="2913962" y="51412"/>
                  <a:pt x="3216926" y="231354"/>
                </a:cubicBezTo>
                <a:cubicBezTo>
                  <a:pt x="3519890" y="411296"/>
                  <a:pt x="3540087" y="1132901"/>
                  <a:pt x="3150824" y="1299990"/>
                </a:cubicBezTo>
                <a:cubicBezTo>
                  <a:pt x="2761561" y="1467079"/>
                  <a:pt x="1309172" y="1371600"/>
                  <a:pt x="881350" y="1233889"/>
                </a:cubicBezTo>
                <a:cubicBezTo>
                  <a:pt x="453528" y="1096178"/>
                  <a:pt x="518711" y="784951"/>
                  <a:pt x="583894" y="473725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3" grpId="0"/>
      <p:bldP spid="20" grpId="0"/>
      <p:bldP spid="21" grpId="0"/>
      <p:bldP spid="22" grpId="0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7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7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7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7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7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9391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7 </a:t>
            </a:r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tvých </a:t>
            </a:r>
            <a:r>
              <a:rPr lang="cs-CZ" smtClean="0">
                <a:solidFill>
                  <a:srgbClr val="FF0000"/>
                </a:solidFill>
                <a:latin typeface="Arial Rounded MT Bold" pitchFamily="34" charset="0"/>
              </a:rPr>
              <a:t>oblíbených nápojů</a:t>
            </a:r>
            <a:r>
              <a:rPr lang="cs-CZ" smtClean="0">
                <a:latin typeface="Arial Rounded MT Bold" pitchFamily="34" charset="0"/>
              </a:rPr>
              <a:t> </a:t>
            </a:r>
            <a:r>
              <a:rPr lang="cs-CZ" dirty="0" smtClean="0">
                <a:latin typeface="Arial Rounded MT Bold" pitchFamily="34" charset="0"/>
              </a:rPr>
              <a:t>a </a:t>
            </a:r>
            <a:r>
              <a:rPr lang="cs-CZ" smtClean="0">
                <a:latin typeface="Arial Rounded MT Bold" pitchFamily="34" charset="0"/>
              </a:rPr>
              <a:t>vymodeluj číslici 7.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581</TotalTime>
  <Words>305</Words>
  <Application>Microsoft Office PowerPoint</Application>
  <PresentationFormat>Předvádění na obrazovce (4:3)</PresentationFormat>
  <Paragraphs>70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7</vt:lpstr>
      <vt:lpstr>Snímek 2</vt:lpstr>
      <vt:lpstr>Anotace</vt:lpstr>
      <vt:lpstr>Doplň číselnou řadu</vt:lpstr>
      <vt:lpstr>Správné řešení</vt:lpstr>
      <vt:lpstr>Spoj číslice se správným počtem lahví</vt:lpstr>
      <vt:lpstr>Správné řešení</vt:lpstr>
      <vt:lpstr>Doplňte rozklad čísla   7</vt:lpstr>
      <vt:lpstr>Správné řešení</vt:lpstr>
      <vt:lpstr>Nakresli  7 tvých oblíbených nápojů a vymodeluj číslici 7.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150</cp:revision>
  <dcterms:created xsi:type="dcterms:W3CDTF">2013-02-06T08:32:37Z</dcterms:created>
  <dcterms:modified xsi:type="dcterms:W3CDTF">2013-03-24T15:16:21Z</dcterms:modified>
</cp:coreProperties>
</file>