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74" r:id="rId3"/>
    <p:sldId id="275" r:id="rId4"/>
    <p:sldId id="257" r:id="rId5"/>
    <p:sldId id="267" r:id="rId6"/>
    <p:sldId id="268" r:id="rId7"/>
    <p:sldId id="269" r:id="rId8"/>
    <p:sldId id="270" r:id="rId9"/>
    <p:sldId id="271" r:id="rId10"/>
    <p:sldId id="27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76714" autoAdjust="0"/>
  </p:normalViewPr>
  <p:slideViewPr>
    <p:cSldViewPr>
      <p:cViewPr varScale="1">
        <p:scale>
          <a:sx n="59" d="100"/>
          <a:sy n="59" d="100"/>
        </p:scale>
        <p:origin x="-146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VY_32_INOVACE_11_PRAHA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dirty="0" smtClean="0"/>
            <a:t>Autor DUM 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VY_32_INOVACE_11_PRAHA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 DUM 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POČÍTÁME DO 8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její aplikace</a:t>
            </a:r>
            <a:r>
              <a:rPr lang="en-US" sz="2400" dirty="0" smtClean="0"/>
              <a:t> 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Počítání do 8.</a:t>
            </a:r>
          </a:p>
          <a:p>
            <a:r>
              <a:rPr lang="cs-CZ" sz="2400" dirty="0" smtClean="0"/>
              <a:t>Vytvořeno pro 1. ročník základní školy.</a:t>
            </a:r>
          </a:p>
          <a:p>
            <a:r>
              <a:rPr lang="cs-CZ" sz="2400" dirty="0" smtClean="0"/>
              <a:t>Materiál slouží k úvodnímu seznámení a </a:t>
            </a:r>
            <a:r>
              <a:rPr lang="cs-CZ" sz="2400" smtClean="0"/>
              <a:t>procvičení </a:t>
            </a:r>
            <a:r>
              <a:rPr lang="cs-CZ" sz="2400" smtClean="0"/>
              <a:t>učiva</a:t>
            </a:r>
            <a:r>
              <a:rPr lang="cs-CZ" sz="2400" smtClean="0"/>
              <a:t>. </a:t>
            </a:r>
            <a:endParaRPr lang="cs-CZ" sz="2400" dirty="0" smtClean="0"/>
          </a:p>
          <a:p>
            <a:r>
              <a:rPr lang="cs-CZ" sz="2400" dirty="0" smtClean="0"/>
              <a:t>Materiál doporučuji prezentovat na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 , poté samostatná práce – </a:t>
            </a:r>
            <a:r>
              <a:rPr lang="cs-CZ" sz="2400" dirty="0" err="1" smtClean="0"/>
              <a:t>procovní</a:t>
            </a:r>
            <a:r>
              <a:rPr lang="cs-CZ" sz="2400" dirty="0" smtClean="0"/>
              <a:t> list,  ověření správnosti následně opět na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Materiál byl vytvořen a pilotován v II.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Doplň číselnou řadu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0  1      3  4  5       7  8</a:t>
            </a: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1475656" y="256490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0      2  3       5  6  7   </a:t>
            </a: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1475656" y="328498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1      3       5       7  8</a:t>
            </a:r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1475656" y="400506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0               4           7  8</a:t>
            </a:r>
          </a:p>
        </p:txBody>
      </p:sp>
      <p:sp>
        <p:nvSpPr>
          <p:cNvPr id="18" name="Zástupný symbol pro obsah 1"/>
          <p:cNvSpPr txBox="1">
            <a:spLocks/>
          </p:cNvSpPr>
          <p:nvPr/>
        </p:nvSpPr>
        <p:spPr>
          <a:xfrm>
            <a:off x="1475656" y="472514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0  1      3           6       8</a:t>
            </a:r>
          </a:p>
        </p:txBody>
      </p:sp>
      <p:sp>
        <p:nvSpPr>
          <p:cNvPr id="19" name="Zástupný symbol pro obsah 1"/>
          <p:cNvSpPr txBox="1">
            <a:spLocks/>
          </p:cNvSpPr>
          <p:nvPr/>
        </p:nvSpPr>
        <p:spPr>
          <a:xfrm>
            <a:off x="1475656" y="53732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0                                 8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1907704" y="17728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       2               </a:t>
            </a: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6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1475656" y="1772816"/>
            <a:ext cx="597666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0  1      3  4  5       7  8</a:t>
            </a:r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1475656" y="256490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0      2  3       5  6  7   </a:t>
            </a:r>
          </a:p>
        </p:txBody>
      </p:sp>
      <p:sp>
        <p:nvSpPr>
          <p:cNvPr id="18" name="Zástupný symbol pro obsah 1"/>
          <p:cNvSpPr txBox="1">
            <a:spLocks/>
          </p:cNvSpPr>
          <p:nvPr/>
        </p:nvSpPr>
        <p:spPr>
          <a:xfrm>
            <a:off x="1475656" y="328498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1      3       5       7  8</a:t>
            </a:r>
          </a:p>
        </p:txBody>
      </p:sp>
      <p:sp>
        <p:nvSpPr>
          <p:cNvPr id="19" name="Zástupný symbol pro obsah 1"/>
          <p:cNvSpPr txBox="1">
            <a:spLocks/>
          </p:cNvSpPr>
          <p:nvPr/>
        </p:nvSpPr>
        <p:spPr>
          <a:xfrm>
            <a:off x="1475656" y="400506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0               4           7  8</a:t>
            </a:r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1475656" y="472514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0  1      3           6       8</a:t>
            </a:r>
          </a:p>
        </p:txBody>
      </p:sp>
      <p:sp>
        <p:nvSpPr>
          <p:cNvPr id="21" name="Zástupný symbol pro obsah 1"/>
          <p:cNvSpPr txBox="1">
            <a:spLocks/>
          </p:cNvSpPr>
          <p:nvPr/>
        </p:nvSpPr>
        <p:spPr>
          <a:xfrm>
            <a:off x="1475656" y="53732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0                                 8</a:t>
            </a:r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2088240" y="25507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1           4                8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3" name="Zástupný symbol pro obsah 1"/>
          <p:cNvSpPr txBox="1">
            <a:spLocks/>
          </p:cNvSpPr>
          <p:nvPr/>
        </p:nvSpPr>
        <p:spPr>
          <a:xfrm>
            <a:off x="1763688" y="327079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0      2      4       6</a:t>
            </a:r>
          </a:p>
        </p:txBody>
      </p:sp>
      <p:sp>
        <p:nvSpPr>
          <p:cNvPr id="24" name="Zástupný symbol pro obsah 1"/>
          <p:cNvSpPr txBox="1">
            <a:spLocks/>
          </p:cNvSpPr>
          <p:nvPr/>
        </p:nvSpPr>
        <p:spPr>
          <a:xfrm>
            <a:off x="2123728" y="399087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1  2  3       5  6</a:t>
            </a:r>
          </a:p>
        </p:txBody>
      </p:sp>
      <p:sp>
        <p:nvSpPr>
          <p:cNvPr id="25" name="Zástupný symbol pro obsah 1"/>
          <p:cNvSpPr txBox="1">
            <a:spLocks/>
          </p:cNvSpPr>
          <p:nvPr/>
        </p:nvSpPr>
        <p:spPr>
          <a:xfrm>
            <a:off x="2555776" y="4714412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2       4  5      7</a:t>
            </a:r>
          </a:p>
        </p:txBody>
      </p: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2167600" y="5359028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1  2  3  4  5  6  7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Spoj číslice se správným počtem rybek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827584" y="126876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1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467544" y="198884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2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323528" y="270892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3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611560" y="558924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7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1043608" y="594928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noProof="0" dirty="0" smtClean="0">
                <a:latin typeface="Arial Rounded MT Bold" pitchFamily="34" charset="0"/>
              </a:rPr>
              <a:t>8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395536" y="486916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6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1" name="Zástupný symbol pro obsah 1"/>
          <p:cNvSpPr txBox="1">
            <a:spLocks/>
          </p:cNvSpPr>
          <p:nvPr/>
        </p:nvSpPr>
        <p:spPr>
          <a:xfrm>
            <a:off x="251520" y="342900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4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251520" y="4149080"/>
            <a:ext cx="648072" cy="70676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noProof="0" dirty="0" smtClean="0">
                <a:latin typeface="Arial Rounded MT Bold" pitchFamily="34" charset="0"/>
              </a:rPr>
              <a:t>5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pic>
        <p:nvPicPr>
          <p:cNvPr id="53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1484785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2132856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0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11760" y="2132856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1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350100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350100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3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4005064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720" y="4005064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5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87824" y="3645024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6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15816" y="4149080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7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4509120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8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458112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9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720" y="566124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0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339752" y="6093296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39952" y="5085184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92080" y="3717032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940152" y="422108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20072" y="4509120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5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652120" y="494116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1844824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7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1916832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8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80112" y="206084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9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79912" y="242088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0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242088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1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20072" y="2564904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3068960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3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1988840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84368" y="206084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5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24328" y="2564904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6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314096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7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028384" y="314096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8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64288" y="4653136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9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028384" y="4653136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0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92280" y="530120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1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028384" y="5229200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00" y="5877272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36296" y="5949280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827584" y="126876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b="1" dirty="0" smtClean="0">
                <a:solidFill>
                  <a:srgbClr val="FF0000"/>
                </a:solidFill>
                <a:latin typeface="Arial Rounded MT Bold" pitchFamily="34" charset="0"/>
              </a:rPr>
              <a:t>1</a:t>
            </a:r>
            <a:endParaRPr kumimoji="0" lang="cs-CZ" sz="31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467544" y="198884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b="1" dirty="0" smtClean="0">
                <a:solidFill>
                  <a:srgbClr val="0070C0"/>
                </a:solidFill>
                <a:latin typeface="Arial Rounded MT Bold" pitchFamily="34" charset="0"/>
              </a:rPr>
              <a:t>2</a:t>
            </a:r>
            <a:endParaRPr kumimoji="0" lang="cs-CZ" sz="3100" b="1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323528" y="270892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b="1" dirty="0" smtClean="0">
                <a:solidFill>
                  <a:srgbClr val="00B050"/>
                </a:solidFill>
                <a:latin typeface="Arial Rounded MT Bold" pitchFamily="34" charset="0"/>
              </a:rPr>
              <a:t>3</a:t>
            </a:r>
            <a:endParaRPr kumimoji="0" lang="cs-CZ" sz="3100" b="1" i="0" u="none" strike="noStrike" kern="1200" cap="none" spc="0" normalizeH="0" baseline="0" noProof="0" dirty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611560" y="558924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7</a:t>
            </a:r>
            <a:endParaRPr kumimoji="0" lang="cs-CZ" sz="3100" b="1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60000"/>
                  <a:lumOff val="40000"/>
                </a:schemeClr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1043608" y="594928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noProof="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 Rounded MT Bold" pitchFamily="34" charset="0"/>
              </a:rPr>
              <a:t>8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395536" y="486916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b="1" dirty="0" smtClean="0">
                <a:solidFill>
                  <a:srgbClr val="800000"/>
                </a:solidFill>
                <a:latin typeface="Arial Rounded MT Bold" pitchFamily="34" charset="0"/>
              </a:rPr>
              <a:t>6</a:t>
            </a:r>
            <a:endParaRPr kumimoji="0" lang="cs-CZ" sz="3100" b="1" i="0" u="none" strike="noStrike" kern="1200" cap="none" spc="0" normalizeH="0" baseline="0" noProof="0" dirty="0" smtClean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1" name="Zástupný symbol pro obsah 1"/>
          <p:cNvSpPr txBox="1">
            <a:spLocks/>
          </p:cNvSpPr>
          <p:nvPr/>
        </p:nvSpPr>
        <p:spPr>
          <a:xfrm>
            <a:off x="251520" y="342900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C000"/>
                </a:solidFill>
                <a:latin typeface="Arial Rounded MT Bold" pitchFamily="34" charset="0"/>
              </a:rPr>
              <a:t>4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251520" y="4149080"/>
            <a:ext cx="648072" cy="70676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b="1" noProof="0" dirty="0" smtClean="0">
                <a:latin typeface="Arial Rounded MT Bold" pitchFamily="34" charset="0"/>
              </a:rPr>
              <a:t>5</a:t>
            </a:r>
            <a:endParaRPr kumimoji="0" lang="cs-CZ" sz="31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52" name="Volný tvar 51"/>
          <p:cNvSpPr/>
          <p:nvPr/>
        </p:nvSpPr>
        <p:spPr>
          <a:xfrm>
            <a:off x="581465" y="1758462"/>
            <a:ext cx="4403187" cy="4023359"/>
          </a:xfrm>
          <a:custGeom>
            <a:avLst/>
            <a:gdLst>
              <a:gd name="connsiteX0" fmla="*/ 740898 w 4403187"/>
              <a:gd name="connsiteY0" fmla="*/ 0 h 4023359"/>
              <a:gd name="connsiteX1" fmla="*/ 459544 w 4403187"/>
              <a:gd name="connsiteY1" fmla="*/ 1617784 h 4023359"/>
              <a:gd name="connsiteX2" fmla="*/ 473612 w 4403187"/>
              <a:gd name="connsiteY2" fmla="*/ 3418449 h 4023359"/>
              <a:gd name="connsiteX3" fmla="*/ 3301218 w 4403187"/>
              <a:gd name="connsiteY3" fmla="*/ 3699803 h 4023359"/>
              <a:gd name="connsiteX4" fmla="*/ 2991729 w 4403187"/>
              <a:gd name="connsiteY4" fmla="*/ 3812344 h 4023359"/>
              <a:gd name="connsiteX5" fmla="*/ 3990535 w 4403187"/>
              <a:gd name="connsiteY5" fmla="*/ 3981156 h 4023359"/>
              <a:gd name="connsiteX6" fmla="*/ 4398498 w 4403187"/>
              <a:gd name="connsiteY6" fmla="*/ 3559126 h 4023359"/>
              <a:gd name="connsiteX7" fmla="*/ 4018670 w 4403187"/>
              <a:gd name="connsiteY7" fmla="*/ 3066756 h 4023359"/>
              <a:gd name="connsiteX8" fmla="*/ 3357489 w 4403187"/>
              <a:gd name="connsiteY8" fmla="*/ 3235569 h 4023359"/>
              <a:gd name="connsiteX9" fmla="*/ 3315286 w 4403187"/>
              <a:gd name="connsiteY9" fmla="*/ 3671667 h 40233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187" h="4023359">
                <a:moveTo>
                  <a:pt x="740898" y="0"/>
                </a:moveTo>
                <a:cubicBezTo>
                  <a:pt x="622495" y="524021"/>
                  <a:pt x="504092" y="1048043"/>
                  <a:pt x="459544" y="1617784"/>
                </a:cubicBezTo>
                <a:cubicBezTo>
                  <a:pt x="414996" y="2187525"/>
                  <a:pt x="0" y="3071446"/>
                  <a:pt x="473612" y="3418449"/>
                </a:cubicBezTo>
                <a:cubicBezTo>
                  <a:pt x="947224" y="3765452"/>
                  <a:pt x="2881532" y="3634154"/>
                  <a:pt x="3301218" y="3699803"/>
                </a:cubicBezTo>
                <a:cubicBezTo>
                  <a:pt x="3720904" y="3765452"/>
                  <a:pt x="2876843" y="3765452"/>
                  <a:pt x="2991729" y="3812344"/>
                </a:cubicBezTo>
                <a:cubicBezTo>
                  <a:pt x="3106615" y="3859236"/>
                  <a:pt x="3756074" y="4023359"/>
                  <a:pt x="3990535" y="3981156"/>
                </a:cubicBezTo>
                <a:cubicBezTo>
                  <a:pt x="4224996" y="3938953"/>
                  <a:pt x="4393809" y="3711526"/>
                  <a:pt x="4398498" y="3559126"/>
                </a:cubicBezTo>
                <a:cubicBezTo>
                  <a:pt x="4403187" y="3406726"/>
                  <a:pt x="4192172" y="3120682"/>
                  <a:pt x="4018670" y="3066756"/>
                </a:cubicBezTo>
                <a:cubicBezTo>
                  <a:pt x="3845168" y="3012830"/>
                  <a:pt x="3474720" y="3134751"/>
                  <a:pt x="3357489" y="3235569"/>
                </a:cubicBezTo>
                <a:cubicBezTo>
                  <a:pt x="3240258" y="3336388"/>
                  <a:pt x="3277772" y="3504027"/>
                  <a:pt x="3315286" y="3671667"/>
                </a:cubicBezTo>
              </a:path>
            </a:pathLst>
          </a:cu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215705" y="2504049"/>
            <a:ext cx="3097236" cy="4321126"/>
          </a:xfrm>
          <a:custGeom>
            <a:avLst/>
            <a:gdLst>
              <a:gd name="connsiteX0" fmla="*/ 375138 w 3097236"/>
              <a:gd name="connsiteY0" fmla="*/ 0 h 4321126"/>
              <a:gd name="connsiteX1" fmla="*/ 51581 w 3097236"/>
              <a:gd name="connsiteY1" fmla="*/ 1125416 h 4321126"/>
              <a:gd name="connsiteX2" fmla="*/ 150055 w 3097236"/>
              <a:gd name="connsiteY2" fmla="*/ 3390314 h 4321126"/>
              <a:gd name="connsiteX3" fmla="*/ 951913 w 3097236"/>
              <a:gd name="connsiteY3" fmla="*/ 4206240 h 4321126"/>
              <a:gd name="connsiteX4" fmla="*/ 2485292 w 3097236"/>
              <a:gd name="connsiteY4" fmla="*/ 4079631 h 4321126"/>
              <a:gd name="connsiteX5" fmla="*/ 3062067 w 3097236"/>
              <a:gd name="connsiteY5" fmla="*/ 3432517 h 4321126"/>
              <a:gd name="connsiteX6" fmla="*/ 2274277 w 3097236"/>
              <a:gd name="connsiteY6" fmla="*/ 3080825 h 4321126"/>
              <a:gd name="connsiteX7" fmla="*/ 1753772 w 3097236"/>
              <a:gd name="connsiteY7" fmla="*/ 3179299 h 4321126"/>
              <a:gd name="connsiteX8" fmla="*/ 1753772 w 3097236"/>
              <a:gd name="connsiteY8" fmla="*/ 3995225 h 4321126"/>
              <a:gd name="connsiteX9" fmla="*/ 2260209 w 3097236"/>
              <a:gd name="connsiteY9" fmla="*/ 4121834 h 4321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97236" h="4321126">
                <a:moveTo>
                  <a:pt x="375138" y="0"/>
                </a:moveTo>
                <a:cubicBezTo>
                  <a:pt x="232116" y="280182"/>
                  <a:pt x="89095" y="560364"/>
                  <a:pt x="51581" y="1125416"/>
                </a:cubicBezTo>
                <a:cubicBezTo>
                  <a:pt x="14067" y="1690468"/>
                  <a:pt x="0" y="2876843"/>
                  <a:pt x="150055" y="3390314"/>
                </a:cubicBezTo>
                <a:cubicBezTo>
                  <a:pt x="300110" y="3903785"/>
                  <a:pt x="562707" y="4091354"/>
                  <a:pt x="951913" y="4206240"/>
                </a:cubicBezTo>
                <a:cubicBezTo>
                  <a:pt x="1341119" y="4321126"/>
                  <a:pt x="2133600" y="4208585"/>
                  <a:pt x="2485292" y="4079631"/>
                </a:cubicBezTo>
                <a:cubicBezTo>
                  <a:pt x="2836984" y="3950677"/>
                  <a:pt x="3097236" y="3598985"/>
                  <a:pt x="3062067" y="3432517"/>
                </a:cubicBezTo>
                <a:cubicBezTo>
                  <a:pt x="3026898" y="3266049"/>
                  <a:pt x="2492326" y="3123028"/>
                  <a:pt x="2274277" y="3080825"/>
                </a:cubicBezTo>
                <a:cubicBezTo>
                  <a:pt x="2056228" y="3038622"/>
                  <a:pt x="1840523" y="3026899"/>
                  <a:pt x="1753772" y="3179299"/>
                </a:cubicBezTo>
                <a:cubicBezTo>
                  <a:pt x="1667021" y="3331699"/>
                  <a:pt x="1669366" y="3838136"/>
                  <a:pt x="1753772" y="3995225"/>
                </a:cubicBezTo>
                <a:cubicBezTo>
                  <a:pt x="1838178" y="4152314"/>
                  <a:pt x="2260209" y="4121834"/>
                  <a:pt x="2260209" y="4121834"/>
                </a:cubicBezTo>
              </a:path>
            </a:pathLst>
          </a:cu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858129" y="1350498"/>
            <a:ext cx="2562665" cy="1840524"/>
          </a:xfrm>
          <a:custGeom>
            <a:avLst/>
            <a:gdLst>
              <a:gd name="connsiteX0" fmla="*/ 0 w 2562665"/>
              <a:gd name="connsiteY0" fmla="*/ 1645920 h 1840524"/>
              <a:gd name="connsiteX1" fmla="*/ 1983545 w 2562665"/>
              <a:gd name="connsiteY1" fmla="*/ 1674056 h 1840524"/>
              <a:gd name="connsiteX2" fmla="*/ 2419643 w 2562665"/>
              <a:gd name="connsiteY2" fmla="*/ 647114 h 1840524"/>
              <a:gd name="connsiteX3" fmla="*/ 1125416 w 2562665"/>
              <a:gd name="connsiteY3" fmla="*/ 28136 h 1840524"/>
              <a:gd name="connsiteX4" fmla="*/ 689317 w 2562665"/>
              <a:gd name="connsiteY4" fmla="*/ 815927 h 1840524"/>
              <a:gd name="connsiteX5" fmla="*/ 1195754 w 2562665"/>
              <a:gd name="connsiteY5" fmla="*/ 1716259 h 1840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62665" h="1840524">
                <a:moveTo>
                  <a:pt x="0" y="1645920"/>
                </a:moveTo>
                <a:cubicBezTo>
                  <a:pt x="790135" y="1743222"/>
                  <a:pt x="1580271" y="1840524"/>
                  <a:pt x="1983545" y="1674056"/>
                </a:cubicBezTo>
                <a:cubicBezTo>
                  <a:pt x="2386819" y="1507588"/>
                  <a:pt x="2562665" y="921434"/>
                  <a:pt x="2419643" y="647114"/>
                </a:cubicBezTo>
                <a:cubicBezTo>
                  <a:pt x="2276622" y="372794"/>
                  <a:pt x="1413804" y="0"/>
                  <a:pt x="1125416" y="28136"/>
                </a:cubicBezTo>
                <a:cubicBezTo>
                  <a:pt x="837028" y="56272"/>
                  <a:pt x="677594" y="534573"/>
                  <a:pt x="689317" y="815927"/>
                </a:cubicBezTo>
                <a:cubicBezTo>
                  <a:pt x="701040" y="1097281"/>
                  <a:pt x="948397" y="1406770"/>
                  <a:pt x="1195754" y="1716259"/>
                </a:cubicBezTo>
              </a:path>
            </a:pathLst>
          </a:cu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olný tvar 54"/>
          <p:cNvSpPr/>
          <p:nvPr/>
        </p:nvSpPr>
        <p:spPr>
          <a:xfrm>
            <a:off x="661182" y="3371557"/>
            <a:ext cx="6239021" cy="2743200"/>
          </a:xfrm>
          <a:custGeom>
            <a:avLst/>
            <a:gdLst>
              <a:gd name="connsiteX0" fmla="*/ 28135 w 6239021"/>
              <a:gd name="connsiteY0" fmla="*/ 736209 h 2743200"/>
              <a:gd name="connsiteX1" fmla="*/ 182880 w 6239021"/>
              <a:gd name="connsiteY1" fmla="*/ 1749083 h 2743200"/>
              <a:gd name="connsiteX2" fmla="*/ 1125415 w 6239021"/>
              <a:gd name="connsiteY2" fmla="*/ 2142978 h 2743200"/>
              <a:gd name="connsiteX3" fmla="*/ 4867421 w 6239021"/>
              <a:gd name="connsiteY3" fmla="*/ 2579077 h 2743200"/>
              <a:gd name="connsiteX4" fmla="*/ 6189784 w 6239021"/>
              <a:gd name="connsiteY4" fmla="*/ 1158240 h 2743200"/>
              <a:gd name="connsiteX5" fmla="*/ 5162843 w 6239021"/>
              <a:gd name="connsiteY5" fmla="*/ 117231 h 2743200"/>
              <a:gd name="connsiteX6" fmla="*/ 4473526 w 6239021"/>
              <a:gd name="connsiteY6" fmla="*/ 454855 h 2743200"/>
              <a:gd name="connsiteX7" fmla="*/ 4501661 w 6239021"/>
              <a:gd name="connsiteY7" fmla="*/ 1749083 h 2743200"/>
              <a:gd name="connsiteX8" fmla="*/ 5289452 w 6239021"/>
              <a:gd name="connsiteY8" fmla="*/ 2410265 h 274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39021" h="2743200">
                <a:moveTo>
                  <a:pt x="28135" y="736209"/>
                </a:moveTo>
                <a:cubicBezTo>
                  <a:pt x="14067" y="1125415"/>
                  <a:pt x="0" y="1514622"/>
                  <a:pt x="182880" y="1749083"/>
                </a:cubicBezTo>
                <a:cubicBezTo>
                  <a:pt x="365760" y="1983544"/>
                  <a:pt x="344658" y="2004646"/>
                  <a:pt x="1125415" y="2142978"/>
                </a:cubicBezTo>
                <a:cubicBezTo>
                  <a:pt x="1906172" y="2281310"/>
                  <a:pt x="4023360" y="2743200"/>
                  <a:pt x="4867421" y="2579077"/>
                </a:cubicBezTo>
                <a:cubicBezTo>
                  <a:pt x="5711483" y="2414954"/>
                  <a:pt x="6140547" y="1568548"/>
                  <a:pt x="6189784" y="1158240"/>
                </a:cubicBezTo>
                <a:cubicBezTo>
                  <a:pt x="6239021" y="747932"/>
                  <a:pt x="5448886" y="234462"/>
                  <a:pt x="5162843" y="117231"/>
                </a:cubicBezTo>
                <a:cubicBezTo>
                  <a:pt x="4876800" y="0"/>
                  <a:pt x="4583723" y="182880"/>
                  <a:pt x="4473526" y="454855"/>
                </a:cubicBezTo>
                <a:cubicBezTo>
                  <a:pt x="4363329" y="726830"/>
                  <a:pt x="4365673" y="1423181"/>
                  <a:pt x="4501661" y="1749083"/>
                </a:cubicBezTo>
                <a:cubicBezTo>
                  <a:pt x="4637649" y="2074985"/>
                  <a:pt x="4963550" y="2242625"/>
                  <a:pt x="5289452" y="2410265"/>
                </a:cubicBezTo>
              </a:path>
            </a:pathLst>
          </a:cu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olný tvar 55"/>
          <p:cNvSpPr/>
          <p:nvPr/>
        </p:nvSpPr>
        <p:spPr>
          <a:xfrm>
            <a:off x="128953" y="590843"/>
            <a:ext cx="8829822" cy="4065563"/>
          </a:xfrm>
          <a:custGeom>
            <a:avLst/>
            <a:gdLst>
              <a:gd name="connsiteX0" fmla="*/ 279010 w 8829822"/>
              <a:gd name="connsiteY0" fmla="*/ 4065563 h 4065563"/>
              <a:gd name="connsiteX1" fmla="*/ 124265 w 8829822"/>
              <a:gd name="connsiteY1" fmla="*/ 2926080 h 4065563"/>
              <a:gd name="connsiteX2" fmla="*/ 264942 w 8829822"/>
              <a:gd name="connsiteY2" fmla="*/ 1364566 h 4065563"/>
              <a:gd name="connsiteX3" fmla="*/ 1713915 w 8829822"/>
              <a:gd name="connsiteY3" fmla="*/ 239151 h 4065563"/>
              <a:gd name="connsiteX4" fmla="*/ 5723207 w 8829822"/>
              <a:gd name="connsiteY4" fmla="*/ 154745 h 4065563"/>
              <a:gd name="connsiteX5" fmla="*/ 8114715 w 8829822"/>
              <a:gd name="connsiteY5" fmla="*/ 1167619 h 4065563"/>
              <a:gd name="connsiteX6" fmla="*/ 8789964 w 8829822"/>
              <a:gd name="connsiteY6" fmla="*/ 1983545 h 4065563"/>
              <a:gd name="connsiteX7" fmla="*/ 8353865 w 8829822"/>
              <a:gd name="connsiteY7" fmla="*/ 3319975 h 4065563"/>
              <a:gd name="connsiteX8" fmla="*/ 7017435 w 8829822"/>
              <a:gd name="connsiteY8" fmla="*/ 3277772 h 4065563"/>
              <a:gd name="connsiteX9" fmla="*/ 6637607 w 8829822"/>
              <a:gd name="connsiteY9" fmla="*/ 1871003 h 4065563"/>
              <a:gd name="connsiteX10" fmla="*/ 6933029 w 8829822"/>
              <a:gd name="connsiteY10" fmla="*/ 1083212 h 4065563"/>
              <a:gd name="connsiteX11" fmla="*/ 7833361 w 8829822"/>
              <a:gd name="connsiteY11" fmla="*/ 1012874 h 406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829822" h="4065563">
                <a:moveTo>
                  <a:pt x="279010" y="4065563"/>
                </a:moveTo>
                <a:cubicBezTo>
                  <a:pt x="202810" y="3720904"/>
                  <a:pt x="126610" y="3376246"/>
                  <a:pt x="124265" y="2926080"/>
                </a:cubicBezTo>
                <a:cubicBezTo>
                  <a:pt x="121920" y="2475914"/>
                  <a:pt x="0" y="1812387"/>
                  <a:pt x="264942" y="1364566"/>
                </a:cubicBezTo>
                <a:cubicBezTo>
                  <a:pt x="529884" y="916745"/>
                  <a:pt x="804204" y="440788"/>
                  <a:pt x="1713915" y="239151"/>
                </a:cubicBezTo>
                <a:cubicBezTo>
                  <a:pt x="2623626" y="37514"/>
                  <a:pt x="4656407" y="0"/>
                  <a:pt x="5723207" y="154745"/>
                </a:cubicBezTo>
                <a:cubicBezTo>
                  <a:pt x="6790007" y="309490"/>
                  <a:pt x="7603589" y="862819"/>
                  <a:pt x="8114715" y="1167619"/>
                </a:cubicBezTo>
                <a:cubicBezTo>
                  <a:pt x="8625841" y="1472419"/>
                  <a:pt x="8750106" y="1624819"/>
                  <a:pt x="8789964" y="1983545"/>
                </a:cubicBezTo>
                <a:cubicBezTo>
                  <a:pt x="8829822" y="2342271"/>
                  <a:pt x="8649286" y="3104271"/>
                  <a:pt x="8353865" y="3319975"/>
                </a:cubicBezTo>
                <a:cubicBezTo>
                  <a:pt x="8058444" y="3535679"/>
                  <a:pt x="7303478" y="3519267"/>
                  <a:pt x="7017435" y="3277772"/>
                </a:cubicBezTo>
                <a:cubicBezTo>
                  <a:pt x="6731392" y="3036277"/>
                  <a:pt x="6651675" y="2236763"/>
                  <a:pt x="6637607" y="1871003"/>
                </a:cubicBezTo>
                <a:cubicBezTo>
                  <a:pt x="6623539" y="1505243"/>
                  <a:pt x="6733737" y="1226233"/>
                  <a:pt x="6933029" y="1083212"/>
                </a:cubicBezTo>
                <a:cubicBezTo>
                  <a:pt x="7132321" y="940191"/>
                  <a:pt x="7482841" y="976532"/>
                  <a:pt x="7833361" y="1012874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>
            <a:off x="271976" y="4370363"/>
            <a:ext cx="8822787" cy="2468880"/>
          </a:xfrm>
          <a:custGeom>
            <a:avLst/>
            <a:gdLst>
              <a:gd name="connsiteX0" fmla="*/ 304799 w 8822787"/>
              <a:gd name="connsiteY0" fmla="*/ 1003495 h 2468880"/>
              <a:gd name="connsiteX1" fmla="*/ 220393 w 8822787"/>
              <a:gd name="connsiteY1" fmla="*/ 1087902 h 2468880"/>
              <a:gd name="connsiteX2" fmla="*/ 65649 w 8822787"/>
              <a:gd name="connsiteY2" fmla="*/ 1833489 h 2468880"/>
              <a:gd name="connsiteX3" fmla="*/ 614289 w 8822787"/>
              <a:gd name="connsiteY3" fmla="*/ 2368062 h 2468880"/>
              <a:gd name="connsiteX4" fmla="*/ 2808849 w 8822787"/>
              <a:gd name="connsiteY4" fmla="*/ 2438400 h 2468880"/>
              <a:gd name="connsiteX5" fmla="*/ 6100689 w 8822787"/>
              <a:gd name="connsiteY5" fmla="*/ 2410265 h 2468880"/>
              <a:gd name="connsiteX6" fmla="*/ 7831015 w 8822787"/>
              <a:gd name="connsiteY6" fmla="*/ 2368062 h 2468880"/>
              <a:gd name="connsiteX7" fmla="*/ 8618806 w 8822787"/>
              <a:gd name="connsiteY7" fmla="*/ 2030437 h 2468880"/>
              <a:gd name="connsiteX8" fmla="*/ 8675076 w 8822787"/>
              <a:gd name="connsiteY8" fmla="*/ 412652 h 2468880"/>
              <a:gd name="connsiteX9" fmla="*/ 7732541 w 8822787"/>
              <a:gd name="connsiteY9" fmla="*/ 18757 h 2468880"/>
              <a:gd name="connsiteX10" fmla="*/ 6832209 w 8822787"/>
              <a:gd name="connsiteY10" fmla="*/ 300111 h 2468880"/>
              <a:gd name="connsiteX11" fmla="*/ 6522719 w 8822787"/>
              <a:gd name="connsiteY11" fmla="*/ 1256714 h 2468880"/>
              <a:gd name="connsiteX12" fmla="*/ 6832209 w 8822787"/>
              <a:gd name="connsiteY12" fmla="*/ 2241452 h 2468880"/>
              <a:gd name="connsiteX13" fmla="*/ 7788812 w 8822787"/>
              <a:gd name="connsiteY13" fmla="*/ 2255520 h 246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8822787" h="2468880">
                <a:moveTo>
                  <a:pt x="304799" y="1003495"/>
                </a:moveTo>
                <a:cubicBezTo>
                  <a:pt x="282525" y="976532"/>
                  <a:pt x="260251" y="949570"/>
                  <a:pt x="220393" y="1087902"/>
                </a:cubicBezTo>
                <a:cubicBezTo>
                  <a:pt x="180535" y="1226234"/>
                  <a:pt x="0" y="1620129"/>
                  <a:pt x="65649" y="1833489"/>
                </a:cubicBezTo>
                <a:cubicBezTo>
                  <a:pt x="131298" y="2046849"/>
                  <a:pt x="157089" y="2267244"/>
                  <a:pt x="614289" y="2368062"/>
                </a:cubicBezTo>
                <a:cubicBezTo>
                  <a:pt x="1071489" y="2468880"/>
                  <a:pt x="2808849" y="2438400"/>
                  <a:pt x="2808849" y="2438400"/>
                </a:cubicBezTo>
                <a:lnTo>
                  <a:pt x="6100689" y="2410265"/>
                </a:lnTo>
                <a:cubicBezTo>
                  <a:pt x="6937717" y="2398542"/>
                  <a:pt x="7411329" y="2431367"/>
                  <a:pt x="7831015" y="2368062"/>
                </a:cubicBezTo>
                <a:cubicBezTo>
                  <a:pt x="8250701" y="2304757"/>
                  <a:pt x="8478129" y="2356339"/>
                  <a:pt x="8618806" y="2030437"/>
                </a:cubicBezTo>
                <a:cubicBezTo>
                  <a:pt x="8759483" y="1704535"/>
                  <a:pt x="8822787" y="747932"/>
                  <a:pt x="8675076" y="412652"/>
                </a:cubicBezTo>
                <a:cubicBezTo>
                  <a:pt x="8527365" y="77372"/>
                  <a:pt x="8039686" y="37514"/>
                  <a:pt x="7732541" y="18757"/>
                </a:cubicBezTo>
                <a:cubicBezTo>
                  <a:pt x="7425397" y="0"/>
                  <a:pt x="7033846" y="93785"/>
                  <a:pt x="6832209" y="300111"/>
                </a:cubicBezTo>
                <a:cubicBezTo>
                  <a:pt x="6630572" y="506437"/>
                  <a:pt x="6522719" y="933157"/>
                  <a:pt x="6522719" y="1256714"/>
                </a:cubicBezTo>
                <a:cubicBezTo>
                  <a:pt x="6522719" y="1580271"/>
                  <a:pt x="6621194" y="2074984"/>
                  <a:pt x="6832209" y="2241452"/>
                </a:cubicBezTo>
                <a:cubicBezTo>
                  <a:pt x="7043224" y="2407920"/>
                  <a:pt x="7416018" y="2331720"/>
                  <a:pt x="7788812" y="2255520"/>
                </a:cubicBezTo>
              </a:path>
            </a:pathLst>
          </a:custGeom>
          <a:ln w="38100">
            <a:solidFill>
              <a:srgbClr val="8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olný tvar 58"/>
          <p:cNvSpPr/>
          <p:nvPr/>
        </p:nvSpPr>
        <p:spPr>
          <a:xfrm>
            <a:off x="1153551" y="1655298"/>
            <a:ext cx="5432473" cy="4370363"/>
          </a:xfrm>
          <a:custGeom>
            <a:avLst/>
            <a:gdLst>
              <a:gd name="connsiteX0" fmla="*/ 0 w 5432473"/>
              <a:gd name="connsiteY0" fmla="*/ 4295336 h 4370363"/>
              <a:gd name="connsiteX1" fmla="*/ 239151 w 5432473"/>
              <a:gd name="connsiteY1" fmla="*/ 4281268 h 4370363"/>
              <a:gd name="connsiteX2" fmla="*/ 1139483 w 5432473"/>
              <a:gd name="connsiteY2" fmla="*/ 3760764 h 4370363"/>
              <a:gd name="connsiteX3" fmla="*/ 2771335 w 5432473"/>
              <a:gd name="connsiteY3" fmla="*/ 2958905 h 4370363"/>
              <a:gd name="connsiteX4" fmla="*/ 4445391 w 5432473"/>
              <a:gd name="connsiteY4" fmla="*/ 1580271 h 4370363"/>
              <a:gd name="connsiteX5" fmla="*/ 5331655 w 5432473"/>
              <a:gd name="connsiteY5" fmla="*/ 1031631 h 4370363"/>
              <a:gd name="connsiteX6" fmla="*/ 5050301 w 5432473"/>
              <a:gd name="connsiteY6" fmla="*/ 271976 h 4370363"/>
              <a:gd name="connsiteX7" fmla="*/ 3516923 w 5432473"/>
              <a:gd name="connsiteY7" fmla="*/ 75028 h 4370363"/>
              <a:gd name="connsiteX8" fmla="*/ 2518117 w 5432473"/>
              <a:gd name="connsiteY8" fmla="*/ 75028 h 4370363"/>
              <a:gd name="connsiteX9" fmla="*/ 2391507 w 5432473"/>
              <a:gd name="connsiteY9" fmla="*/ 525194 h 4370363"/>
              <a:gd name="connsiteX10" fmla="*/ 3024554 w 5432473"/>
              <a:gd name="connsiteY10" fmla="*/ 1974167 h 4370363"/>
              <a:gd name="connsiteX11" fmla="*/ 3713871 w 5432473"/>
              <a:gd name="connsiteY11" fmla="*/ 2353994 h 4370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432473" h="4370363">
                <a:moveTo>
                  <a:pt x="0" y="4295336"/>
                </a:moveTo>
                <a:cubicBezTo>
                  <a:pt x="24618" y="4332849"/>
                  <a:pt x="49237" y="4370363"/>
                  <a:pt x="239151" y="4281268"/>
                </a:cubicBezTo>
                <a:cubicBezTo>
                  <a:pt x="429065" y="4192173"/>
                  <a:pt x="717452" y="3981158"/>
                  <a:pt x="1139483" y="3760764"/>
                </a:cubicBezTo>
                <a:cubicBezTo>
                  <a:pt x="1561514" y="3540370"/>
                  <a:pt x="2220350" y="3322321"/>
                  <a:pt x="2771335" y="2958905"/>
                </a:cubicBezTo>
                <a:cubicBezTo>
                  <a:pt x="3322320" y="2595490"/>
                  <a:pt x="4018671" y="1901483"/>
                  <a:pt x="4445391" y="1580271"/>
                </a:cubicBezTo>
                <a:cubicBezTo>
                  <a:pt x="4872111" y="1259059"/>
                  <a:pt x="5230837" y="1249680"/>
                  <a:pt x="5331655" y="1031631"/>
                </a:cubicBezTo>
                <a:cubicBezTo>
                  <a:pt x="5432473" y="813582"/>
                  <a:pt x="5352756" y="431410"/>
                  <a:pt x="5050301" y="271976"/>
                </a:cubicBezTo>
                <a:cubicBezTo>
                  <a:pt x="4747846" y="112542"/>
                  <a:pt x="3938954" y="107853"/>
                  <a:pt x="3516923" y="75028"/>
                </a:cubicBezTo>
                <a:cubicBezTo>
                  <a:pt x="3094892" y="42203"/>
                  <a:pt x="2705686" y="0"/>
                  <a:pt x="2518117" y="75028"/>
                </a:cubicBezTo>
                <a:cubicBezTo>
                  <a:pt x="2330548" y="150056"/>
                  <a:pt x="2307101" y="208671"/>
                  <a:pt x="2391507" y="525194"/>
                </a:cubicBezTo>
                <a:cubicBezTo>
                  <a:pt x="2475913" y="841717"/>
                  <a:pt x="2804160" y="1669367"/>
                  <a:pt x="3024554" y="1974167"/>
                </a:cubicBezTo>
                <a:cubicBezTo>
                  <a:pt x="3244948" y="2278967"/>
                  <a:pt x="3479409" y="2316480"/>
                  <a:pt x="3713871" y="2353994"/>
                </a:cubicBezTo>
              </a:path>
            </a:pathLst>
          </a:custGeom>
          <a:ln w="381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olný tvar 59"/>
          <p:cNvSpPr/>
          <p:nvPr/>
        </p:nvSpPr>
        <p:spPr>
          <a:xfrm>
            <a:off x="1083212" y="3237914"/>
            <a:ext cx="3092548" cy="2980006"/>
          </a:xfrm>
          <a:custGeom>
            <a:avLst/>
            <a:gdLst>
              <a:gd name="connsiteX0" fmla="*/ 407963 w 3092548"/>
              <a:gd name="connsiteY0" fmla="*/ 2980006 h 2980006"/>
              <a:gd name="connsiteX1" fmla="*/ 56271 w 3092548"/>
              <a:gd name="connsiteY1" fmla="*/ 954258 h 2980006"/>
              <a:gd name="connsiteX2" fmla="*/ 534573 w 3092548"/>
              <a:gd name="connsiteY2" fmla="*/ 124264 h 2980006"/>
              <a:gd name="connsiteX3" fmla="*/ 2433711 w 3092548"/>
              <a:gd name="connsiteY3" fmla="*/ 208671 h 2980006"/>
              <a:gd name="connsiteX4" fmla="*/ 3066757 w 3092548"/>
              <a:gd name="connsiteY4" fmla="*/ 855784 h 2980006"/>
              <a:gd name="connsiteX5" fmla="*/ 2588456 w 3092548"/>
              <a:gd name="connsiteY5" fmla="*/ 1418492 h 2980006"/>
              <a:gd name="connsiteX6" fmla="*/ 1069145 w 3092548"/>
              <a:gd name="connsiteY6" fmla="*/ 1967132 h 2980006"/>
              <a:gd name="connsiteX7" fmla="*/ 182880 w 3092548"/>
              <a:gd name="connsiteY7" fmla="*/ 1770184 h 2980006"/>
              <a:gd name="connsiteX8" fmla="*/ 0 w 3092548"/>
              <a:gd name="connsiteY8" fmla="*/ 1587304 h 2980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92548" h="2980006">
                <a:moveTo>
                  <a:pt x="407963" y="2980006"/>
                </a:moveTo>
                <a:cubicBezTo>
                  <a:pt x="221566" y="2205110"/>
                  <a:pt x="35169" y="1430215"/>
                  <a:pt x="56271" y="954258"/>
                </a:cubicBezTo>
                <a:cubicBezTo>
                  <a:pt x="77373" y="478301"/>
                  <a:pt x="138333" y="248529"/>
                  <a:pt x="534573" y="124264"/>
                </a:cubicBezTo>
                <a:cubicBezTo>
                  <a:pt x="930813" y="0"/>
                  <a:pt x="2011680" y="86751"/>
                  <a:pt x="2433711" y="208671"/>
                </a:cubicBezTo>
                <a:cubicBezTo>
                  <a:pt x="2855742" y="330591"/>
                  <a:pt x="3040966" y="654147"/>
                  <a:pt x="3066757" y="855784"/>
                </a:cubicBezTo>
                <a:cubicBezTo>
                  <a:pt x="3092548" y="1057421"/>
                  <a:pt x="2921391" y="1233267"/>
                  <a:pt x="2588456" y="1418492"/>
                </a:cubicBezTo>
                <a:cubicBezTo>
                  <a:pt x="2255521" y="1603717"/>
                  <a:pt x="1470074" y="1908517"/>
                  <a:pt x="1069145" y="1967132"/>
                </a:cubicBezTo>
                <a:cubicBezTo>
                  <a:pt x="668216" y="2025747"/>
                  <a:pt x="361071" y="1833489"/>
                  <a:pt x="182880" y="1770184"/>
                </a:cubicBezTo>
                <a:cubicBezTo>
                  <a:pt x="4689" y="1706879"/>
                  <a:pt x="2344" y="1647091"/>
                  <a:pt x="0" y="1587304"/>
                </a:cubicBezTo>
              </a:path>
            </a:pathLst>
          </a:cu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7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1547664" y="1412776"/>
            <a:ext cx="1169033" cy="739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2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1484785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2132856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5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11760" y="2132856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350100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7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350100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8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4005064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9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720" y="4005064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0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87824" y="3645024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1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15816" y="4149080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4509120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3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458112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4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720" y="566124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5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339752" y="6093296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39952" y="5085184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7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92080" y="3717032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8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940152" y="422108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9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20072" y="4509120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0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652120" y="494116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1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1844824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1916832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80112" y="206084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4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79912" y="242088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5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242088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20072" y="2564904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7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3068960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8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1988840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9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84368" y="206084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0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24328" y="2564904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1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314096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2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028384" y="314096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64288" y="4653136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4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028384" y="4653136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5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92280" y="5301208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028384" y="5229200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7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00" y="5877272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8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36296" y="5949280"/>
            <a:ext cx="614281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21" grpId="0"/>
      <p:bldP spid="52" grpId="0" animBg="1"/>
      <p:bldP spid="53" grpId="0" animBg="1"/>
      <p:bldP spid="54" grpId="0" animBg="1"/>
      <p:bldP spid="55" grpId="0" animBg="1"/>
      <p:bldP spid="56" grpId="0" animBg="1"/>
      <p:bldP spid="58" grpId="0" animBg="1"/>
      <p:bldP spid="59" grpId="0" animBg="1"/>
      <p:bldP spid="6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Doplňte rozklad čísla   8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2699792" y="191683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0  1  2  3  4  5  6  7  8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1475656" y="2564904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8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1979712" y="2492896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979712" y="3068960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2699792" y="3933056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8  7  6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1475656" y="4581128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8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1979712" y="4509120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979712" y="5085184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2699792" y="191683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0  1  2  3  4  5  6  7  8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1475656" y="2564904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8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1979712" y="2492896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979712" y="3068960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2699792" y="3933056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8  7  6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1475656" y="4581128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8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1979712" y="4509120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979712" y="5085184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2699792" y="4941168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0  1  2  3  4  5  6  7  8</a:t>
            </a: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2699792" y="299695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8  7  6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1493912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Nakresli  8 rybek a vymodeluj tolik kuliček, kolik je ti roků</a:t>
            </a:r>
            <a:endParaRPr lang="cs-CZ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Zdroje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4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r>
              <a:rPr lang="cs-CZ" sz="1400" smtClean="0">
                <a:solidFill>
                  <a:srgbClr val="000000"/>
                </a:solidFill>
                <a:latin typeface="Verdana" pitchFamily="34" charset="0"/>
              </a:rPr>
              <a:t>Archiv autora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505</TotalTime>
  <Words>332</Words>
  <Application>Microsoft Office PowerPoint</Application>
  <PresentationFormat>Předvádění na obrazovce (4:3)</PresentationFormat>
  <Paragraphs>72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POČÍTÁME DO 8</vt:lpstr>
      <vt:lpstr>Snímek 2</vt:lpstr>
      <vt:lpstr>Anotace</vt:lpstr>
      <vt:lpstr>Doplň číselnou řadu</vt:lpstr>
      <vt:lpstr>Správné řešení</vt:lpstr>
      <vt:lpstr>Spoj číslice se správným počtem rybek</vt:lpstr>
      <vt:lpstr>Správné řešení</vt:lpstr>
      <vt:lpstr>Doplňte rozklad čísla   8</vt:lpstr>
      <vt:lpstr>Správné řešení</vt:lpstr>
      <vt:lpstr>Nakresli  8 rybek a vymodeluj tolik kuliček, kolik je ti roků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OVESNY</cp:lastModifiedBy>
  <cp:revision>127</cp:revision>
  <dcterms:created xsi:type="dcterms:W3CDTF">2013-02-06T08:32:37Z</dcterms:created>
  <dcterms:modified xsi:type="dcterms:W3CDTF">2013-07-06T07:03:38Z</dcterms:modified>
</cp:coreProperties>
</file>