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79" r:id="rId3"/>
    <p:sldId id="280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www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0" y="1412776"/>
            <a:ext cx="7772400" cy="1470025"/>
          </a:xfrm>
        </p:spPr>
        <p:txBody>
          <a:bodyPr/>
          <a:lstStyle/>
          <a:p>
            <a:r>
              <a:rPr lang="cs-CZ" dirty="0" smtClean="0"/>
              <a:t>Výjimky psaní i/y po </a:t>
            </a:r>
            <a:r>
              <a:rPr lang="cs-CZ" dirty="0" err="1" smtClean="0"/>
              <a:t>p,s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2976"/>
            <a:ext cx="6400800" cy="18241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>
              <a:defRPr/>
            </a:pPr>
            <a:r>
              <a:rPr lang="cs-CZ" dirty="0"/>
              <a:t> projekt č. </a:t>
            </a:r>
            <a:r>
              <a:rPr lang="cs-CZ" dirty="0" smtClean="0"/>
              <a:t>CZ.1.07/1.4.00/21.1504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VY_32_INOVACE_15 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Vyjmenovaná slova</a:t>
            </a:r>
            <a:endParaRPr lang="cs-CZ" dirty="0"/>
          </a:p>
          <a:p>
            <a:pPr fontAlgn="auto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7056438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/>
              <a:t>Anotace</a:t>
            </a:r>
            <a:r>
              <a:rPr lang="cs-CZ" dirty="0"/>
              <a:t>: Prezentace seznamující žáky s dvojicemi  problematických slov </a:t>
            </a:r>
          </a:p>
          <a:p>
            <a:r>
              <a:rPr lang="cs-CZ" dirty="0"/>
              <a:t>                 po </a:t>
            </a:r>
            <a:r>
              <a:rPr lang="cs-CZ" dirty="0" smtClean="0"/>
              <a:t>P a S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46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výjimky -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pisk</a:t>
            </a:r>
            <a:r>
              <a:rPr lang="cs-CZ" dirty="0"/>
              <a:t> (pískot, základ ptačího pera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slepýš (plaz) × slepíš (</a:t>
            </a:r>
            <a:r>
              <a:rPr lang="cs-CZ" dirty="0" smtClean="0"/>
              <a:t>lepidlem)</a:t>
            </a:r>
          </a:p>
          <a:p>
            <a:endParaRPr lang="cs-CZ" dirty="0"/>
          </a:p>
          <a:p>
            <a:r>
              <a:rPr lang="cs-CZ" dirty="0"/>
              <a:t>opylovat (oplodňovat pylem) </a:t>
            </a:r>
            <a:r>
              <a:rPr lang="cs-CZ" dirty="0" smtClean="0"/>
              <a:t> ×</a:t>
            </a:r>
            <a:r>
              <a:rPr lang="cs-CZ" dirty="0"/>
              <a:t> opilovat (obrousit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pikaná (dětská hra)</a:t>
            </a:r>
          </a:p>
        </p:txBody>
      </p:sp>
    </p:spTree>
    <p:extLst>
      <p:ext uri="{BB962C8B-B14F-4D97-AF65-F5344CB8AC3E}">
        <p14:creationId xmlns:p14="http://schemas.microsoft.com/office/powerpoint/2010/main" val="3826632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výjimky -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sýrový (ze sýra) × sírový (ze síry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syrý (syrový) × sirý (opuštěný</a:t>
            </a:r>
            <a:r>
              <a:rPr lang="cs-CZ" dirty="0" smtClean="0"/>
              <a:t>),sirotek</a:t>
            </a:r>
          </a:p>
          <a:p>
            <a:endParaRPr lang="cs-CZ" dirty="0"/>
          </a:p>
          <a:p>
            <a:r>
              <a:rPr lang="cs-CZ" dirty="0"/>
              <a:t> </a:t>
            </a:r>
            <a:r>
              <a:rPr lang="cs-CZ" dirty="0" smtClean="0"/>
              <a:t>sirup</a:t>
            </a:r>
          </a:p>
          <a:p>
            <a:endParaRPr lang="cs-CZ" dirty="0"/>
          </a:p>
          <a:p>
            <a:r>
              <a:rPr lang="cs-CZ" dirty="0"/>
              <a:t>sípat (chraptět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r>
              <a:rPr lang="cs-CZ" dirty="0"/>
              <a:t>sivý (šedivý)</a:t>
            </a:r>
          </a:p>
        </p:txBody>
      </p:sp>
    </p:spTree>
    <p:extLst>
      <p:ext uri="{BB962C8B-B14F-4D97-AF65-F5344CB8AC3E}">
        <p14:creationId xmlns:p14="http://schemas.microsoft.com/office/powerpoint/2010/main" val="2424366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www.wikipedia.org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office.microsoft.com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223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166</TotalTime>
  <Words>76</Words>
  <Application>Microsoft Office PowerPoint</Application>
  <PresentationFormat>Předvádění na obrazovce (4:3)</PresentationFormat>
  <Paragraphs>29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Bohatý</vt:lpstr>
      <vt:lpstr>Výjimky psaní i/y po p,s</vt:lpstr>
      <vt:lpstr>Pozor na výjimky - p</vt:lpstr>
      <vt:lpstr>Pozor na výjimky - s</vt:lpstr>
      <vt:lpstr>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123P</dc:creator>
  <cp:lastModifiedBy>123P</cp:lastModifiedBy>
  <cp:revision>21</cp:revision>
  <dcterms:created xsi:type="dcterms:W3CDTF">2011-06-29T15:03:16Z</dcterms:created>
  <dcterms:modified xsi:type="dcterms:W3CDTF">2011-09-04T14:51:41Z</dcterms:modified>
</cp:coreProperties>
</file>