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56" r:id="rId2"/>
    <p:sldId id="274" r:id="rId3"/>
    <p:sldId id="273" r:id="rId4"/>
    <p:sldId id="257" r:id="rId5"/>
    <p:sldId id="267" r:id="rId6"/>
    <p:sldId id="268" r:id="rId7"/>
    <p:sldId id="269" r:id="rId8"/>
    <p:sldId id="270" r:id="rId9"/>
    <p:sldId id="271" r:id="rId10"/>
    <p:sldId id="27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CC"/>
    <a:srgbClr val="80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94" autoAdjust="0"/>
    <p:restoredTop sz="78429" autoAdjust="0"/>
  </p:normalViewPr>
  <p:slideViewPr>
    <p:cSldViewPr>
      <p:cViewPr varScale="1">
        <p:scale>
          <a:sx n="68" d="100"/>
          <a:sy n="68" d="100"/>
        </p:scale>
        <p:origin x="-154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B5036E5-B2CD-4B2D-879E-57715EB91603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122F5F2-BC1A-4C96-A7EC-51C25C4C54D9}">
      <dgm:prSet custT="1"/>
      <dgm:spPr/>
      <dgm:t>
        <a:bodyPr/>
        <a:lstStyle/>
        <a:p>
          <a:pPr algn="ctr" rtl="0"/>
          <a:r>
            <a:rPr lang="cs-CZ" sz="1800" b="1" dirty="0" smtClean="0"/>
            <a:t>VY_32_INOVACE_12 </a:t>
          </a:r>
          <a:r>
            <a:rPr lang="cs-CZ" sz="1800" b="1" dirty="0" smtClean="0"/>
            <a:t>POČÍTÁME DO 9</a:t>
          </a:r>
          <a:endParaRPr lang="cs-CZ" dirty="0" smtClean="0"/>
        </a:p>
      </dgm:t>
    </dgm:pt>
    <dgm:pt modelId="{6BD6E96B-1E89-447E-9FB3-69CFD52370E9}" type="parTrans" cxnId="{3FA6EA4E-B68A-4DF0-8FC2-4B59E50A548D}">
      <dgm:prSet/>
      <dgm:spPr/>
      <dgm:t>
        <a:bodyPr/>
        <a:lstStyle/>
        <a:p>
          <a:endParaRPr lang="cs-CZ"/>
        </a:p>
      </dgm:t>
    </dgm:pt>
    <dgm:pt modelId="{7B85CF1B-2590-49A6-BE7C-176D619BB2DB}" type="sibTrans" cxnId="{3FA6EA4E-B68A-4DF0-8FC2-4B59E50A548D}">
      <dgm:prSet/>
      <dgm:spPr/>
      <dgm:t>
        <a:bodyPr/>
        <a:lstStyle/>
        <a:p>
          <a:endParaRPr lang="cs-CZ"/>
        </a:p>
      </dgm:t>
    </dgm:pt>
    <dgm:pt modelId="{D06CD488-0978-43C5-B325-5145E95ACEF6}">
      <dgm:prSet/>
      <dgm:spPr/>
      <dgm:t>
        <a:bodyPr/>
        <a:lstStyle/>
        <a:p>
          <a:pPr algn="ctr" rtl="0"/>
          <a:r>
            <a:rPr lang="cs-CZ" b="1" dirty="0" smtClean="0"/>
            <a:t>Autor DUM : </a:t>
          </a:r>
          <a:r>
            <a:rPr lang="cs-CZ" dirty="0" smtClean="0"/>
            <a:t>Mgr. Kateřina Gajdošová</a:t>
          </a:r>
        </a:p>
      </dgm:t>
    </dgm:pt>
    <dgm:pt modelId="{3A0973B8-1113-446C-A445-FA579E7516F6}" type="parTrans" cxnId="{F1B05F9A-06A6-4864-9755-29E6A29FE2E7}">
      <dgm:prSet/>
      <dgm:spPr/>
      <dgm:t>
        <a:bodyPr/>
        <a:lstStyle/>
        <a:p>
          <a:endParaRPr lang="cs-CZ"/>
        </a:p>
      </dgm:t>
    </dgm:pt>
    <dgm:pt modelId="{A41AC0D1-2913-445E-A294-500E461DADC7}" type="sibTrans" cxnId="{F1B05F9A-06A6-4864-9755-29E6A29FE2E7}">
      <dgm:prSet/>
      <dgm:spPr/>
      <dgm:t>
        <a:bodyPr/>
        <a:lstStyle/>
        <a:p>
          <a:endParaRPr lang="cs-CZ"/>
        </a:p>
      </dgm:t>
    </dgm:pt>
    <dgm:pt modelId="{BA926967-4E5D-4653-96F5-B489B8B22C54}">
      <dgm:prSet/>
      <dgm:spPr/>
      <dgm:t>
        <a:bodyPr/>
        <a:lstStyle/>
        <a:p>
          <a:pPr algn="ctr" rtl="0"/>
          <a:r>
            <a:rPr lang="cs-CZ" b="1" dirty="0" smtClean="0"/>
            <a:t>Škola: </a:t>
          </a:r>
          <a:r>
            <a:rPr lang="cs-CZ" dirty="0" smtClean="0"/>
            <a:t>ZŠ a MŠ Stará Červená Voda, příspěvková organizace, 79053  Stará Červená Voda 164</a:t>
          </a:r>
        </a:p>
      </dgm:t>
    </dgm:pt>
    <dgm:pt modelId="{0B3EAEEB-F4B2-4CED-8735-3BA1ED3A11FA}" type="parTrans" cxnId="{D2D421B7-C744-4F4E-87AF-8D40FFF78272}">
      <dgm:prSet/>
      <dgm:spPr/>
      <dgm:t>
        <a:bodyPr/>
        <a:lstStyle/>
        <a:p>
          <a:endParaRPr lang="cs-CZ"/>
        </a:p>
      </dgm:t>
    </dgm:pt>
    <dgm:pt modelId="{28986BDB-2F1D-4970-BE35-DE74671F6566}" type="sibTrans" cxnId="{D2D421B7-C744-4F4E-87AF-8D40FFF78272}">
      <dgm:prSet/>
      <dgm:spPr/>
      <dgm:t>
        <a:bodyPr/>
        <a:lstStyle/>
        <a:p>
          <a:endParaRPr lang="cs-CZ"/>
        </a:p>
      </dgm:t>
    </dgm:pt>
    <dgm:pt modelId="{847886D4-C74A-4A5F-9716-7D8A367E31C7}">
      <dgm:prSet/>
      <dgm:spPr/>
      <dgm:t>
        <a:bodyPr/>
        <a:lstStyle/>
        <a:p>
          <a:pPr algn="ctr" rtl="0"/>
          <a:r>
            <a:rPr lang="cs-CZ" dirty="0" smtClean="0"/>
            <a:t>Vytvořeno v rámci v projektu „EU peníze školám“</a:t>
          </a:r>
        </a:p>
      </dgm:t>
    </dgm:pt>
    <dgm:pt modelId="{5EF12724-7DE5-45F5-9057-75A73A61C782}" type="parTrans" cxnId="{45CE91E3-3588-435F-9637-94C5B180626D}">
      <dgm:prSet/>
      <dgm:spPr/>
      <dgm:t>
        <a:bodyPr/>
        <a:lstStyle/>
        <a:p>
          <a:endParaRPr lang="cs-CZ"/>
        </a:p>
      </dgm:t>
    </dgm:pt>
    <dgm:pt modelId="{5E5F271D-AFA3-46D3-88FE-1F524D60155E}" type="sibTrans" cxnId="{45CE91E3-3588-435F-9637-94C5B180626D}">
      <dgm:prSet/>
      <dgm:spPr/>
      <dgm:t>
        <a:bodyPr/>
        <a:lstStyle/>
        <a:p>
          <a:endParaRPr lang="cs-CZ"/>
        </a:p>
      </dgm:t>
    </dgm:pt>
    <dgm:pt modelId="{E8A81FBC-B71F-4A75-AF23-91A1F078347D}">
      <dgm:prSet/>
      <dgm:spPr/>
      <dgm:t>
        <a:bodyPr/>
        <a:lstStyle/>
        <a:p>
          <a:pPr algn="ctr" rtl="0"/>
          <a:r>
            <a:rPr lang="cs-CZ" b="1" dirty="0" smtClean="0"/>
            <a:t>OP VK oblast podpory 1.4 s názvem Zlepšení podmínek pro vzdělávání na základních školách</a:t>
          </a:r>
          <a:endParaRPr lang="cs-CZ" dirty="0" smtClean="0"/>
        </a:p>
      </dgm:t>
    </dgm:pt>
    <dgm:pt modelId="{52F64A97-B963-4BE7-BC28-559E116E66E0}" type="parTrans" cxnId="{C87D3810-BF98-4458-8351-144D57A299DC}">
      <dgm:prSet/>
      <dgm:spPr/>
      <dgm:t>
        <a:bodyPr/>
        <a:lstStyle/>
        <a:p>
          <a:endParaRPr lang="cs-CZ"/>
        </a:p>
      </dgm:t>
    </dgm:pt>
    <dgm:pt modelId="{30279F21-6F7B-4857-8D42-004CB8D3AB85}" type="sibTrans" cxnId="{C87D3810-BF98-4458-8351-144D57A299DC}">
      <dgm:prSet/>
      <dgm:spPr/>
      <dgm:t>
        <a:bodyPr/>
        <a:lstStyle/>
        <a:p>
          <a:endParaRPr lang="cs-CZ"/>
        </a:p>
      </dgm:t>
    </dgm:pt>
    <dgm:pt modelId="{5170F11C-77C6-4849-AE9E-4C9F6DEE023C}" type="pres">
      <dgm:prSet presAssocID="{BB5036E5-B2CD-4B2D-879E-57715EB9160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44341AA-D28A-4AFE-9541-E31AF46C6725}" type="pres">
      <dgm:prSet presAssocID="{A122F5F2-BC1A-4C96-A7EC-51C25C4C54D9}" presName="circle1" presStyleLbl="node1" presStyleIdx="0" presStyleCnt="5"/>
      <dgm:spPr/>
    </dgm:pt>
    <dgm:pt modelId="{E4A03499-B01C-46D9-8EA8-9AEF382BA875}" type="pres">
      <dgm:prSet presAssocID="{A122F5F2-BC1A-4C96-A7EC-51C25C4C54D9}" presName="space" presStyleCnt="0"/>
      <dgm:spPr/>
    </dgm:pt>
    <dgm:pt modelId="{93129C73-C812-4A26-8A3D-77A55B0E3906}" type="pres">
      <dgm:prSet presAssocID="{A122F5F2-BC1A-4C96-A7EC-51C25C4C54D9}" presName="rect1" presStyleLbl="alignAcc1" presStyleIdx="0" presStyleCnt="5"/>
      <dgm:spPr/>
      <dgm:t>
        <a:bodyPr/>
        <a:lstStyle/>
        <a:p>
          <a:endParaRPr lang="cs-CZ"/>
        </a:p>
      </dgm:t>
    </dgm:pt>
    <dgm:pt modelId="{8762D6AE-F52C-4252-AF08-E739332A4774}" type="pres">
      <dgm:prSet presAssocID="{D06CD488-0978-43C5-B325-5145E95ACEF6}" presName="vertSpace2" presStyleLbl="node1" presStyleIdx="0" presStyleCnt="5"/>
      <dgm:spPr/>
    </dgm:pt>
    <dgm:pt modelId="{C94095FD-4789-47C0-8332-ADD0B2D0DFC5}" type="pres">
      <dgm:prSet presAssocID="{D06CD488-0978-43C5-B325-5145E95ACEF6}" presName="circle2" presStyleLbl="node1" presStyleIdx="1" presStyleCnt="5"/>
      <dgm:spPr/>
    </dgm:pt>
    <dgm:pt modelId="{560C06D1-4C0B-4501-AB79-C9189099A21E}" type="pres">
      <dgm:prSet presAssocID="{D06CD488-0978-43C5-B325-5145E95ACEF6}" presName="rect2" presStyleLbl="alignAcc1" presStyleIdx="1" presStyleCnt="5"/>
      <dgm:spPr/>
      <dgm:t>
        <a:bodyPr/>
        <a:lstStyle/>
        <a:p>
          <a:endParaRPr lang="cs-CZ"/>
        </a:p>
      </dgm:t>
    </dgm:pt>
    <dgm:pt modelId="{189E6E84-874C-46C6-ACCB-8657012F0BB3}" type="pres">
      <dgm:prSet presAssocID="{BA926967-4E5D-4653-96F5-B489B8B22C54}" presName="vertSpace3" presStyleLbl="node1" presStyleIdx="1" presStyleCnt="5"/>
      <dgm:spPr/>
    </dgm:pt>
    <dgm:pt modelId="{CA2B3F5B-EED8-459A-945B-FEAB5C004A2C}" type="pres">
      <dgm:prSet presAssocID="{BA926967-4E5D-4653-96F5-B489B8B22C54}" presName="circle3" presStyleLbl="node1" presStyleIdx="2" presStyleCnt="5"/>
      <dgm:spPr/>
    </dgm:pt>
    <dgm:pt modelId="{679C96CC-AFC2-4EB8-ADF6-5463B79A3EB0}" type="pres">
      <dgm:prSet presAssocID="{BA926967-4E5D-4653-96F5-B489B8B22C54}" presName="rect3" presStyleLbl="alignAcc1" presStyleIdx="2" presStyleCnt="5"/>
      <dgm:spPr/>
      <dgm:t>
        <a:bodyPr/>
        <a:lstStyle/>
        <a:p>
          <a:endParaRPr lang="cs-CZ"/>
        </a:p>
      </dgm:t>
    </dgm:pt>
    <dgm:pt modelId="{C4EECD44-0692-4573-8824-45FCEEF1E9F8}" type="pres">
      <dgm:prSet presAssocID="{847886D4-C74A-4A5F-9716-7D8A367E31C7}" presName="vertSpace4" presStyleLbl="node1" presStyleIdx="2" presStyleCnt="5"/>
      <dgm:spPr/>
    </dgm:pt>
    <dgm:pt modelId="{A9293434-F376-4C01-86B8-589ECA459EAF}" type="pres">
      <dgm:prSet presAssocID="{847886D4-C74A-4A5F-9716-7D8A367E31C7}" presName="circle4" presStyleLbl="node1" presStyleIdx="3" presStyleCnt="5"/>
      <dgm:spPr/>
    </dgm:pt>
    <dgm:pt modelId="{24DBD1D7-32F2-45A8-86CA-D5A00AB7BE63}" type="pres">
      <dgm:prSet presAssocID="{847886D4-C74A-4A5F-9716-7D8A367E31C7}" presName="rect4" presStyleLbl="alignAcc1" presStyleIdx="3" presStyleCnt="5"/>
      <dgm:spPr/>
      <dgm:t>
        <a:bodyPr/>
        <a:lstStyle/>
        <a:p>
          <a:endParaRPr lang="cs-CZ"/>
        </a:p>
      </dgm:t>
    </dgm:pt>
    <dgm:pt modelId="{7107268A-56FF-472A-AE7B-74D441C92F94}" type="pres">
      <dgm:prSet presAssocID="{E8A81FBC-B71F-4A75-AF23-91A1F078347D}" presName="vertSpace5" presStyleLbl="node1" presStyleIdx="3" presStyleCnt="5"/>
      <dgm:spPr/>
    </dgm:pt>
    <dgm:pt modelId="{E4EA6453-9D12-4989-81C2-304BA12E131B}" type="pres">
      <dgm:prSet presAssocID="{E8A81FBC-B71F-4A75-AF23-91A1F078347D}" presName="circle5" presStyleLbl="node1" presStyleIdx="4" presStyleCnt="5"/>
      <dgm:spPr/>
    </dgm:pt>
    <dgm:pt modelId="{E9D2BD1F-7F35-4655-9025-E305364517D0}" type="pres">
      <dgm:prSet presAssocID="{E8A81FBC-B71F-4A75-AF23-91A1F078347D}" presName="rect5" presStyleLbl="alignAcc1" presStyleIdx="4" presStyleCnt="5"/>
      <dgm:spPr/>
      <dgm:t>
        <a:bodyPr/>
        <a:lstStyle/>
        <a:p>
          <a:endParaRPr lang="cs-CZ"/>
        </a:p>
      </dgm:t>
    </dgm:pt>
    <dgm:pt modelId="{921ADD95-C49D-4741-A3BE-04524252EB9A}" type="pres">
      <dgm:prSet presAssocID="{A122F5F2-BC1A-4C96-A7EC-51C25C4C54D9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CBFD7C-38E1-4CD1-AC1F-DF89F415CD59}" type="pres">
      <dgm:prSet presAssocID="{D06CD488-0978-43C5-B325-5145E95ACEF6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0FD10B-1F0B-4826-9C9A-FB96FA6B1997}" type="pres">
      <dgm:prSet presAssocID="{BA926967-4E5D-4653-96F5-B489B8B22C5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5231E5F-0057-41BE-BB04-F235D9B9EFCC}" type="pres">
      <dgm:prSet presAssocID="{847886D4-C74A-4A5F-9716-7D8A367E31C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0CB7A8-5C6E-4346-A6F8-BD370B143E5D}" type="pres">
      <dgm:prSet presAssocID="{E8A81FBC-B71F-4A75-AF23-91A1F078347D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9029524-40AE-41AD-A8D2-2429375129D4}" type="presOf" srcId="{847886D4-C74A-4A5F-9716-7D8A367E31C7}" destId="{24DBD1D7-32F2-45A8-86CA-D5A00AB7BE63}" srcOrd="0" destOrd="0" presId="urn:microsoft.com/office/officeart/2005/8/layout/target3"/>
    <dgm:cxn modelId="{D3A35913-112F-41FF-8F2D-B2D4DFF7AD02}" type="presOf" srcId="{D06CD488-0978-43C5-B325-5145E95ACEF6}" destId="{80CBFD7C-38E1-4CD1-AC1F-DF89F415CD59}" srcOrd="1" destOrd="0" presId="urn:microsoft.com/office/officeart/2005/8/layout/target3"/>
    <dgm:cxn modelId="{AFB7A48E-A38D-48C3-AA5D-22C8007A7B9C}" type="presOf" srcId="{BA926967-4E5D-4653-96F5-B489B8B22C54}" destId="{740FD10B-1F0B-4826-9C9A-FB96FA6B1997}" srcOrd="1" destOrd="0" presId="urn:microsoft.com/office/officeart/2005/8/layout/target3"/>
    <dgm:cxn modelId="{F1B05F9A-06A6-4864-9755-29E6A29FE2E7}" srcId="{BB5036E5-B2CD-4B2D-879E-57715EB91603}" destId="{D06CD488-0978-43C5-B325-5145E95ACEF6}" srcOrd="1" destOrd="0" parTransId="{3A0973B8-1113-446C-A445-FA579E7516F6}" sibTransId="{A41AC0D1-2913-445E-A294-500E461DADC7}"/>
    <dgm:cxn modelId="{45CE91E3-3588-435F-9637-94C5B180626D}" srcId="{BB5036E5-B2CD-4B2D-879E-57715EB91603}" destId="{847886D4-C74A-4A5F-9716-7D8A367E31C7}" srcOrd="3" destOrd="0" parTransId="{5EF12724-7DE5-45F5-9057-75A73A61C782}" sibTransId="{5E5F271D-AFA3-46D3-88FE-1F524D60155E}"/>
    <dgm:cxn modelId="{8AD3A1E5-D008-44B0-8D09-405DF6EDA9F6}" type="presOf" srcId="{BA926967-4E5D-4653-96F5-B489B8B22C54}" destId="{679C96CC-AFC2-4EB8-ADF6-5463B79A3EB0}" srcOrd="0" destOrd="0" presId="urn:microsoft.com/office/officeart/2005/8/layout/target3"/>
    <dgm:cxn modelId="{3FA6EA4E-B68A-4DF0-8FC2-4B59E50A548D}" srcId="{BB5036E5-B2CD-4B2D-879E-57715EB91603}" destId="{A122F5F2-BC1A-4C96-A7EC-51C25C4C54D9}" srcOrd="0" destOrd="0" parTransId="{6BD6E96B-1E89-447E-9FB3-69CFD52370E9}" sibTransId="{7B85CF1B-2590-49A6-BE7C-176D619BB2DB}"/>
    <dgm:cxn modelId="{D2D421B7-C744-4F4E-87AF-8D40FFF78272}" srcId="{BB5036E5-B2CD-4B2D-879E-57715EB91603}" destId="{BA926967-4E5D-4653-96F5-B489B8B22C54}" srcOrd="2" destOrd="0" parTransId="{0B3EAEEB-F4B2-4CED-8735-3BA1ED3A11FA}" sibTransId="{28986BDB-2F1D-4970-BE35-DE74671F6566}"/>
    <dgm:cxn modelId="{3CB0639A-9292-48E0-930F-93E200F9A719}" type="presOf" srcId="{A122F5F2-BC1A-4C96-A7EC-51C25C4C54D9}" destId="{921ADD95-C49D-4741-A3BE-04524252EB9A}" srcOrd="1" destOrd="0" presId="urn:microsoft.com/office/officeart/2005/8/layout/target3"/>
    <dgm:cxn modelId="{895258C0-BA4B-43AA-A2F1-041983C9EF54}" type="presOf" srcId="{847886D4-C74A-4A5F-9716-7D8A367E31C7}" destId="{95231E5F-0057-41BE-BB04-F235D9B9EFCC}" srcOrd="1" destOrd="0" presId="urn:microsoft.com/office/officeart/2005/8/layout/target3"/>
    <dgm:cxn modelId="{11F69611-2F5C-4ACC-A434-18E63964AFC0}" type="presOf" srcId="{E8A81FBC-B71F-4A75-AF23-91A1F078347D}" destId="{730CB7A8-5C6E-4346-A6F8-BD370B143E5D}" srcOrd="1" destOrd="0" presId="urn:microsoft.com/office/officeart/2005/8/layout/target3"/>
    <dgm:cxn modelId="{E58C524E-3731-4F57-AAEC-FC8D4C52CD34}" type="presOf" srcId="{E8A81FBC-B71F-4A75-AF23-91A1F078347D}" destId="{E9D2BD1F-7F35-4655-9025-E305364517D0}" srcOrd="0" destOrd="0" presId="urn:microsoft.com/office/officeart/2005/8/layout/target3"/>
    <dgm:cxn modelId="{67160026-076F-47DC-845F-53CC0E030581}" type="presOf" srcId="{D06CD488-0978-43C5-B325-5145E95ACEF6}" destId="{560C06D1-4C0B-4501-AB79-C9189099A21E}" srcOrd="0" destOrd="0" presId="urn:microsoft.com/office/officeart/2005/8/layout/target3"/>
    <dgm:cxn modelId="{1EF06627-99C0-44E3-9C73-3B687AAFD3ED}" type="presOf" srcId="{BB5036E5-B2CD-4B2D-879E-57715EB91603}" destId="{5170F11C-77C6-4849-AE9E-4C9F6DEE023C}" srcOrd="0" destOrd="0" presId="urn:microsoft.com/office/officeart/2005/8/layout/target3"/>
    <dgm:cxn modelId="{C87D3810-BF98-4458-8351-144D57A299DC}" srcId="{BB5036E5-B2CD-4B2D-879E-57715EB91603}" destId="{E8A81FBC-B71F-4A75-AF23-91A1F078347D}" srcOrd="4" destOrd="0" parTransId="{52F64A97-B963-4BE7-BC28-559E116E66E0}" sibTransId="{30279F21-6F7B-4857-8D42-004CB8D3AB85}"/>
    <dgm:cxn modelId="{45E9D216-613A-4E29-AAFF-9B5F28E835D1}" type="presOf" srcId="{A122F5F2-BC1A-4C96-A7EC-51C25C4C54D9}" destId="{93129C73-C812-4A26-8A3D-77A55B0E3906}" srcOrd="0" destOrd="0" presId="urn:microsoft.com/office/officeart/2005/8/layout/target3"/>
    <dgm:cxn modelId="{035479D7-E331-4D27-86B1-939097C56807}" type="presParOf" srcId="{5170F11C-77C6-4849-AE9E-4C9F6DEE023C}" destId="{944341AA-D28A-4AFE-9541-E31AF46C6725}" srcOrd="0" destOrd="0" presId="urn:microsoft.com/office/officeart/2005/8/layout/target3"/>
    <dgm:cxn modelId="{5BEB3BEC-B4F2-4ED7-91C1-28DEE0B171CF}" type="presParOf" srcId="{5170F11C-77C6-4849-AE9E-4C9F6DEE023C}" destId="{E4A03499-B01C-46D9-8EA8-9AEF382BA875}" srcOrd="1" destOrd="0" presId="urn:microsoft.com/office/officeart/2005/8/layout/target3"/>
    <dgm:cxn modelId="{2F58011F-23D8-4BA2-9074-1959172638F9}" type="presParOf" srcId="{5170F11C-77C6-4849-AE9E-4C9F6DEE023C}" destId="{93129C73-C812-4A26-8A3D-77A55B0E3906}" srcOrd="2" destOrd="0" presId="urn:microsoft.com/office/officeart/2005/8/layout/target3"/>
    <dgm:cxn modelId="{A9AF8180-3E0A-4407-9CFD-7825BB2C19F8}" type="presParOf" srcId="{5170F11C-77C6-4849-AE9E-4C9F6DEE023C}" destId="{8762D6AE-F52C-4252-AF08-E739332A4774}" srcOrd="3" destOrd="0" presId="urn:microsoft.com/office/officeart/2005/8/layout/target3"/>
    <dgm:cxn modelId="{DC43E70E-B08D-4801-8CF7-E9EF793D1546}" type="presParOf" srcId="{5170F11C-77C6-4849-AE9E-4C9F6DEE023C}" destId="{C94095FD-4789-47C0-8332-ADD0B2D0DFC5}" srcOrd="4" destOrd="0" presId="urn:microsoft.com/office/officeart/2005/8/layout/target3"/>
    <dgm:cxn modelId="{E34E9007-42CB-4F81-AB01-2E6CFAD26E26}" type="presParOf" srcId="{5170F11C-77C6-4849-AE9E-4C9F6DEE023C}" destId="{560C06D1-4C0B-4501-AB79-C9189099A21E}" srcOrd="5" destOrd="0" presId="urn:microsoft.com/office/officeart/2005/8/layout/target3"/>
    <dgm:cxn modelId="{6F220CCA-B919-4D2E-BE3D-D80E42FA5882}" type="presParOf" srcId="{5170F11C-77C6-4849-AE9E-4C9F6DEE023C}" destId="{189E6E84-874C-46C6-ACCB-8657012F0BB3}" srcOrd="6" destOrd="0" presId="urn:microsoft.com/office/officeart/2005/8/layout/target3"/>
    <dgm:cxn modelId="{D9247473-5C69-43DE-B961-0F01ABD95F04}" type="presParOf" srcId="{5170F11C-77C6-4849-AE9E-4C9F6DEE023C}" destId="{CA2B3F5B-EED8-459A-945B-FEAB5C004A2C}" srcOrd="7" destOrd="0" presId="urn:microsoft.com/office/officeart/2005/8/layout/target3"/>
    <dgm:cxn modelId="{30014DE8-640E-4FE8-A74B-BD3F541946D1}" type="presParOf" srcId="{5170F11C-77C6-4849-AE9E-4C9F6DEE023C}" destId="{679C96CC-AFC2-4EB8-ADF6-5463B79A3EB0}" srcOrd="8" destOrd="0" presId="urn:microsoft.com/office/officeart/2005/8/layout/target3"/>
    <dgm:cxn modelId="{13E3543B-8C4E-4FC0-BE0B-AFA4109B2369}" type="presParOf" srcId="{5170F11C-77C6-4849-AE9E-4C9F6DEE023C}" destId="{C4EECD44-0692-4573-8824-45FCEEF1E9F8}" srcOrd="9" destOrd="0" presId="urn:microsoft.com/office/officeart/2005/8/layout/target3"/>
    <dgm:cxn modelId="{95A0F88E-6CBC-4890-8EB6-D754697442FD}" type="presParOf" srcId="{5170F11C-77C6-4849-AE9E-4C9F6DEE023C}" destId="{A9293434-F376-4C01-86B8-589ECA459EAF}" srcOrd="10" destOrd="0" presId="urn:microsoft.com/office/officeart/2005/8/layout/target3"/>
    <dgm:cxn modelId="{91C142ED-C49F-45D7-B5DF-41E4EEB83A16}" type="presParOf" srcId="{5170F11C-77C6-4849-AE9E-4C9F6DEE023C}" destId="{24DBD1D7-32F2-45A8-86CA-D5A00AB7BE63}" srcOrd="11" destOrd="0" presId="urn:microsoft.com/office/officeart/2005/8/layout/target3"/>
    <dgm:cxn modelId="{E53C6021-757B-4358-8411-0EFB50982E58}" type="presParOf" srcId="{5170F11C-77C6-4849-AE9E-4C9F6DEE023C}" destId="{7107268A-56FF-472A-AE7B-74D441C92F94}" srcOrd="12" destOrd="0" presId="urn:microsoft.com/office/officeart/2005/8/layout/target3"/>
    <dgm:cxn modelId="{E417F2DF-CBD9-45B6-8DB0-E4E028B980EC}" type="presParOf" srcId="{5170F11C-77C6-4849-AE9E-4C9F6DEE023C}" destId="{E4EA6453-9D12-4989-81C2-304BA12E131B}" srcOrd="13" destOrd="0" presId="urn:microsoft.com/office/officeart/2005/8/layout/target3"/>
    <dgm:cxn modelId="{E28EEA9A-4C6B-43BB-8662-583D7B0B421C}" type="presParOf" srcId="{5170F11C-77C6-4849-AE9E-4C9F6DEE023C}" destId="{E9D2BD1F-7F35-4655-9025-E305364517D0}" srcOrd="14" destOrd="0" presId="urn:microsoft.com/office/officeart/2005/8/layout/target3"/>
    <dgm:cxn modelId="{27A68110-655C-4DEB-9907-E463DC655E1C}" type="presParOf" srcId="{5170F11C-77C6-4849-AE9E-4C9F6DEE023C}" destId="{921ADD95-C49D-4741-A3BE-04524252EB9A}" srcOrd="15" destOrd="0" presId="urn:microsoft.com/office/officeart/2005/8/layout/target3"/>
    <dgm:cxn modelId="{C5E77CAA-D2CF-4145-9B6F-31C2CAD4D336}" type="presParOf" srcId="{5170F11C-77C6-4849-AE9E-4C9F6DEE023C}" destId="{80CBFD7C-38E1-4CD1-AC1F-DF89F415CD59}" srcOrd="16" destOrd="0" presId="urn:microsoft.com/office/officeart/2005/8/layout/target3"/>
    <dgm:cxn modelId="{8237932B-B84E-4049-83AF-01B9857292FD}" type="presParOf" srcId="{5170F11C-77C6-4849-AE9E-4C9F6DEE023C}" destId="{740FD10B-1F0B-4826-9C9A-FB96FA6B1997}" srcOrd="17" destOrd="0" presId="urn:microsoft.com/office/officeart/2005/8/layout/target3"/>
    <dgm:cxn modelId="{E3DD4D19-E11C-4F77-8B8B-5D771A19AD36}" type="presParOf" srcId="{5170F11C-77C6-4849-AE9E-4C9F6DEE023C}" destId="{95231E5F-0057-41BE-BB04-F235D9B9EFCC}" srcOrd="18" destOrd="0" presId="urn:microsoft.com/office/officeart/2005/8/layout/target3"/>
    <dgm:cxn modelId="{2529660E-A385-41D1-BD0F-361AC694DF46}" type="presParOf" srcId="{5170F11C-77C6-4849-AE9E-4C9F6DEE023C}" destId="{730CB7A8-5C6E-4346-A6F8-BD370B143E5D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44341AA-D28A-4AFE-9541-E31AF46C6725}">
      <dsp:nvSpPr>
        <dsp:cNvPr id="0" name=""/>
        <dsp:cNvSpPr/>
      </dsp:nvSpPr>
      <dsp:spPr>
        <a:xfrm>
          <a:off x="0" y="0"/>
          <a:ext cx="4176464" cy="41764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129C73-C812-4A26-8A3D-77A55B0E3906}">
      <dsp:nvSpPr>
        <dsp:cNvPr id="0" name=""/>
        <dsp:cNvSpPr/>
      </dsp:nvSpPr>
      <dsp:spPr>
        <a:xfrm>
          <a:off x="2088232" y="0"/>
          <a:ext cx="6264696" cy="41764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/>
            <a:t>VY_32_INOVACE_12 </a:t>
          </a:r>
          <a:r>
            <a:rPr lang="cs-CZ" sz="1800" b="1" kern="1200" dirty="0" smtClean="0"/>
            <a:t>POČÍTÁME DO 9</a:t>
          </a:r>
          <a:endParaRPr lang="cs-CZ" kern="1200" dirty="0" smtClean="0"/>
        </a:p>
      </dsp:txBody>
      <dsp:txXfrm>
        <a:off x="2088232" y="0"/>
        <a:ext cx="6264696" cy="668234"/>
      </dsp:txXfrm>
    </dsp:sp>
    <dsp:sp modelId="{C94095FD-4789-47C0-8332-ADD0B2D0DFC5}">
      <dsp:nvSpPr>
        <dsp:cNvPr id="0" name=""/>
        <dsp:cNvSpPr/>
      </dsp:nvSpPr>
      <dsp:spPr>
        <a:xfrm>
          <a:off x="438528" y="668234"/>
          <a:ext cx="3299406" cy="329940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0C06D1-4C0B-4501-AB79-C9189099A21E}">
      <dsp:nvSpPr>
        <dsp:cNvPr id="0" name=""/>
        <dsp:cNvSpPr/>
      </dsp:nvSpPr>
      <dsp:spPr>
        <a:xfrm>
          <a:off x="2088232" y="668234"/>
          <a:ext cx="6264696" cy="329940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Autor DUM : </a:t>
          </a:r>
          <a:r>
            <a:rPr lang="cs-CZ" sz="1500" kern="1200" dirty="0" smtClean="0"/>
            <a:t>Mgr. Kateřina Gajdošová</a:t>
          </a:r>
        </a:p>
      </dsp:txBody>
      <dsp:txXfrm>
        <a:off x="2088232" y="668234"/>
        <a:ext cx="6264696" cy="668234"/>
      </dsp:txXfrm>
    </dsp:sp>
    <dsp:sp modelId="{CA2B3F5B-EED8-459A-945B-FEAB5C004A2C}">
      <dsp:nvSpPr>
        <dsp:cNvPr id="0" name=""/>
        <dsp:cNvSpPr/>
      </dsp:nvSpPr>
      <dsp:spPr>
        <a:xfrm>
          <a:off x="877057" y="1336468"/>
          <a:ext cx="2422349" cy="242234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9C96CC-AFC2-4EB8-ADF6-5463B79A3EB0}">
      <dsp:nvSpPr>
        <dsp:cNvPr id="0" name=""/>
        <dsp:cNvSpPr/>
      </dsp:nvSpPr>
      <dsp:spPr>
        <a:xfrm>
          <a:off x="2088232" y="1336468"/>
          <a:ext cx="6264696" cy="24223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Škola: </a:t>
          </a:r>
          <a:r>
            <a:rPr lang="cs-CZ" sz="1500" kern="1200" dirty="0" smtClean="0"/>
            <a:t>ZŠ a MŠ Stará Červená Voda, příspěvková organizace, 79053  Stará Červená Voda 164</a:t>
          </a:r>
        </a:p>
      </dsp:txBody>
      <dsp:txXfrm>
        <a:off x="2088232" y="1336468"/>
        <a:ext cx="6264696" cy="668234"/>
      </dsp:txXfrm>
    </dsp:sp>
    <dsp:sp modelId="{A9293434-F376-4C01-86B8-589ECA459EAF}">
      <dsp:nvSpPr>
        <dsp:cNvPr id="0" name=""/>
        <dsp:cNvSpPr/>
      </dsp:nvSpPr>
      <dsp:spPr>
        <a:xfrm>
          <a:off x="1315586" y="2004702"/>
          <a:ext cx="1545291" cy="15452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DBD1D7-32F2-45A8-86CA-D5A00AB7BE63}">
      <dsp:nvSpPr>
        <dsp:cNvPr id="0" name=""/>
        <dsp:cNvSpPr/>
      </dsp:nvSpPr>
      <dsp:spPr>
        <a:xfrm>
          <a:off x="2088232" y="2004702"/>
          <a:ext cx="6264696" cy="15452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Vytvořeno v rámci v projektu „EU peníze školám“</a:t>
          </a:r>
        </a:p>
      </dsp:txBody>
      <dsp:txXfrm>
        <a:off x="2088232" y="2004702"/>
        <a:ext cx="6264696" cy="668234"/>
      </dsp:txXfrm>
    </dsp:sp>
    <dsp:sp modelId="{E4EA6453-9D12-4989-81C2-304BA12E131B}">
      <dsp:nvSpPr>
        <dsp:cNvPr id="0" name=""/>
        <dsp:cNvSpPr/>
      </dsp:nvSpPr>
      <dsp:spPr>
        <a:xfrm>
          <a:off x="1754114" y="2672936"/>
          <a:ext cx="668234" cy="6682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D2BD1F-7F35-4655-9025-E305364517D0}">
      <dsp:nvSpPr>
        <dsp:cNvPr id="0" name=""/>
        <dsp:cNvSpPr/>
      </dsp:nvSpPr>
      <dsp:spPr>
        <a:xfrm>
          <a:off x="2088232" y="2672936"/>
          <a:ext cx="6264696" cy="6682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b="1" kern="1200" dirty="0" smtClean="0"/>
            <a:t>OP VK oblast podpory 1.4 s názvem Zlepšení podmínek pro vzdělávání na základních školách</a:t>
          </a:r>
          <a:endParaRPr lang="cs-CZ" sz="1500" kern="1200" dirty="0" smtClean="0"/>
        </a:p>
      </dsp:txBody>
      <dsp:txXfrm>
        <a:off x="2088232" y="2672936"/>
        <a:ext cx="6264696" cy="6682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46D6AA-6CA5-4DA2-B0EA-CF80D15E63A0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437EDF-7141-48AA-8954-289EEF18BF4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40000" lnSpcReduction="20000"/>
          </a:bodyPr>
          <a:lstStyle/>
          <a:p>
            <a:endParaRPr lang="cs-CZ" dirty="0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437EDF-7141-48AA-8954-289EEF18BF4F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31000">
              <a:schemeClr val="bg2">
                <a:lumMod val="10000"/>
                <a:alpha val="7000"/>
              </a:schemeClr>
            </a:gs>
            <a:gs pos="39999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E4BD6059-F47A-4905-89DC-E93119F2ADF3}" type="datetimeFigureOut">
              <a:rPr lang="cs-CZ" smtClean="0"/>
              <a:pPr/>
              <a:t>24.3.2013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F59BD4EF-5A28-45CF-B5B7-0D8E2447A02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132856"/>
            <a:ext cx="7772400" cy="116147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POČÍTÁME DO 9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5517232"/>
            <a:ext cx="7772400" cy="1199704"/>
          </a:xfrm>
        </p:spPr>
        <p:txBody>
          <a:bodyPr/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Mgr. Kateřina Gajdošová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3140968"/>
            <a:ext cx="6380326" cy="19211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Temp\hlavicka_1a.jpg"/>
          <p:cNvPicPr>
            <a:picLocks noChangeAspect="1" noChangeArrowheads="1"/>
          </p:cNvPicPr>
          <p:nvPr/>
        </p:nvPicPr>
        <p:blipFill>
          <a:blip r:embed="rId2" cstate="print">
            <a:lum bright="17000"/>
          </a:blip>
          <a:srcRect/>
          <a:stretch>
            <a:fillRect/>
          </a:stretch>
        </p:blipFill>
        <p:spPr bwMode="auto">
          <a:xfrm>
            <a:off x="0" y="0"/>
            <a:ext cx="9144000" cy="1564105"/>
          </a:xfrm>
          <a:prstGeom prst="rect">
            <a:avLst/>
          </a:prstGeom>
          <a:noFill/>
        </p:spPr>
      </p:pic>
      <p:graphicFrame>
        <p:nvGraphicFramePr>
          <p:cNvPr id="11" name="Diagram 10"/>
          <p:cNvGraphicFramePr/>
          <p:nvPr/>
        </p:nvGraphicFramePr>
        <p:xfrm>
          <a:off x="251520" y="2132856"/>
          <a:ext cx="8352928" cy="41764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/>
              <a:t>Vytvořeno jako DUM do předmětu Matematika</a:t>
            </a:r>
            <a:r>
              <a:rPr lang="en-US" sz="2400" dirty="0" smtClean="0"/>
              <a:t>.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Vzdělávací oblast: Matematika a její aplikace</a:t>
            </a:r>
            <a:r>
              <a:rPr lang="en-US" sz="2400" dirty="0" smtClean="0"/>
              <a:t> ; </a:t>
            </a:r>
            <a:r>
              <a:rPr lang="cs-CZ" sz="2400" dirty="0" err="1" smtClean="0"/>
              <a:t>tématický</a:t>
            </a:r>
            <a:r>
              <a:rPr lang="cs-CZ" sz="2400" dirty="0" smtClean="0"/>
              <a:t> okruh: Aritmetika</a:t>
            </a:r>
            <a:r>
              <a:rPr lang="en-US" sz="2400" dirty="0" smtClean="0"/>
              <a:t>; </a:t>
            </a:r>
            <a:r>
              <a:rPr lang="cs-CZ" sz="2400" dirty="0" smtClean="0"/>
              <a:t> </a:t>
            </a:r>
            <a:r>
              <a:rPr lang="en-US" sz="2400" dirty="0" smtClean="0"/>
              <a:t>t</a:t>
            </a:r>
            <a:r>
              <a:rPr lang="cs-CZ" sz="2400" dirty="0" err="1" smtClean="0"/>
              <a:t>éma</a:t>
            </a:r>
            <a:r>
              <a:rPr lang="cs-CZ" sz="2400" dirty="0" smtClean="0"/>
              <a:t> : Počítání do 9.</a:t>
            </a:r>
          </a:p>
          <a:p>
            <a:r>
              <a:rPr lang="cs-CZ" sz="2400" dirty="0" smtClean="0"/>
              <a:t>Vytvořeno pro 1. ročník základní školy.</a:t>
            </a:r>
          </a:p>
          <a:p>
            <a:r>
              <a:rPr lang="cs-CZ" sz="2400" dirty="0" smtClean="0"/>
              <a:t>Materiál slouží k úvodnímu seznámení číselné řady 1-9. </a:t>
            </a:r>
          </a:p>
          <a:p>
            <a:r>
              <a:rPr lang="cs-CZ" sz="2400" dirty="0" smtClean="0"/>
              <a:t>Materiál doporučuji prezentovat na </a:t>
            </a:r>
            <a:r>
              <a:rPr lang="cs-CZ" sz="2400" dirty="0" err="1" smtClean="0"/>
              <a:t>dataprojektoru</a:t>
            </a:r>
            <a:r>
              <a:rPr lang="cs-CZ" sz="2400" dirty="0" smtClean="0"/>
              <a:t> , či na interaktivní tabuli. Kontrolu správnosti řešení úkolů si žáci ověří ihned – promítnutím správného řešení.</a:t>
            </a:r>
          </a:p>
          <a:p>
            <a:r>
              <a:rPr lang="cs-CZ" sz="2400" dirty="0" smtClean="0"/>
              <a:t>Materiál byl vytvořen a pilotován v II. pololetí školního roku 2012/2013. </a:t>
            </a:r>
          </a:p>
          <a:p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 číselnou řadu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728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0  1      3  4  5       7  8  9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0      2  3       5  6  7   </a:t>
            </a: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1      3       5       7  8  9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0               4           7  8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0  1      3           6       8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0                                 8  9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1475656" y="1758748"/>
            <a:ext cx="691276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1907704" y="1714876"/>
            <a:ext cx="6624736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       2               </a:t>
            </a: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6" name="Zástupný symbol pro obsah 1"/>
          <p:cNvSpPr txBox="1">
            <a:spLocks/>
          </p:cNvSpPr>
          <p:nvPr/>
        </p:nvSpPr>
        <p:spPr>
          <a:xfrm>
            <a:off x="1475656" y="1772816"/>
            <a:ext cx="475252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0  1      3  4  5       7  8  9</a:t>
            </a:r>
          </a:p>
        </p:txBody>
      </p:sp>
      <p:sp>
        <p:nvSpPr>
          <p:cNvPr id="17" name="Zástupný symbol pro obsah 1"/>
          <p:cNvSpPr txBox="1">
            <a:spLocks/>
          </p:cNvSpPr>
          <p:nvPr/>
        </p:nvSpPr>
        <p:spPr>
          <a:xfrm>
            <a:off x="1475656" y="256490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0      2  3       5  6  7   </a:t>
            </a:r>
          </a:p>
        </p:txBody>
      </p:sp>
      <p:sp>
        <p:nvSpPr>
          <p:cNvPr id="18" name="Zástupný symbol pro obsah 1"/>
          <p:cNvSpPr txBox="1">
            <a:spLocks/>
          </p:cNvSpPr>
          <p:nvPr/>
        </p:nvSpPr>
        <p:spPr>
          <a:xfrm>
            <a:off x="1475656" y="328498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   1      3       5       7  8  9</a:t>
            </a:r>
          </a:p>
        </p:txBody>
      </p:sp>
      <p:sp>
        <p:nvSpPr>
          <p:cNvPr id="19" name="Zástupný symbol pro obsah 1"/>
          <p:cNvSpPr txBox="1">
            <a:spLocks/>
          </p:cNvSpPr>
          <p:nvPr/>
        </p:nvSpPr>
        <p:spPr>
          <a:xfrm>
            <a:off x="1475656" y="400506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0               4           7  8  </a:t>
            </a: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1475656" y="47251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0  1      3           6       8</a:t>
            </a: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1475656" y="5373216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31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0                                 8  9</a:t>
            </a: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088240" y="252258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1           4                8  9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3" name="Zástupný symbol pro obsah 1"/>
          <p:cNvSpPr txBox="1">
            <a:spLocks/>
          </p:cNvSpPr>
          <p:nvPr/>
        </p:nvSpPr>
        <p:spPr>
          <a:xfrm>
            <a:off x="1763688" y="3228592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0      2      4       6</a:t>
            </a:r>
          </a:p>
        </p:txBody>
      </p:sp>
      <p:sp>
        <p:nvSpPr>
          <p:cNvPr id="24" name="Zástupný symbol pro obsah 1"/>
          <p:cNvSpPr txBox="1">
            <a:spLocks/>
          </p:cNvSpPr>
          <p:nvPr/>
        </p:nvSpPr>
        <p:spPr>
          <a:xfrm>
            <a:off x="2123728" y="396274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1  2  3       5  6           9</a:t>
            </a:r>
          </a:p>
        </p:txBody>
      </p:sp>
      <p:sp>
        <p:nvSpPr>
          <p:cNvPr id="25" name="Zástupný symbol pro obsah 1"/>
          <p:cNvSpPr txBox="1">
            <a:spLocks/>
          </p:cNvSpPr>
          <p:nvPr/>
        </p:nvSpPr>
        <p:spPr>
          <a:xfrm>
            <a:off x="2555776" y="4700344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2       4  5      7       9</a:t>
            </a:r>
          </a:p>
        </p:txBody>
      </p: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167600" y="5344960"/>
            <a:ext cx="7632848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0000"/>
                </a:solidFill>
                <a:latin typeface="Arial Rounded MT Bold" pitchFamily="34" charset="0"/>
              </a:rPr>
              <a:t>1  2  3  4  5  6  7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5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6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8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3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4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1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2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0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3" grpId="0"/>
      <p:bldP spid="24" grpId="0"/>
      <p:bldP spid="25" grpId="0"/>
      <p:bldP spid="2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Spoj číslice se správným počtem míčů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12687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1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67544" y="19888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2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23528" y="270892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3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11560" y="558924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7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1043608" y="594928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395536" y="486916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6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251520" y="342900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51520" y="4149080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latin typeface="Arial Rounded MT Bold" pitchFamily="34" charset="0"/>
              </a:rPr>
              <a:t>5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pic>
        <p:nvPicPr>
          <p:cNvPr id="101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692696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556792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3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1988840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4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2348880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4290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94116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479715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52292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177281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242088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49289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256490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14096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198884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2320" y="270892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58112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458112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1571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52292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8052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587727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65313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530120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350100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407707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472514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537321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429309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46" name="Volný tvar 145"/>
          <p:cNvSpPr/>
          <p:nvPr/>
        </p:nvSpPr>
        <p:spPr>
          <a:xfrm>
            <a:off x="1350498" y="2025748"/>
            <a:ext cx="2344616" cy="1146517"/>
          </a:xfrm>
          <a:custGeom>
            <a:avLst/>
            <a:gdLst>
              <a:gd name="connsiteX0" fmla="*/ 0 w 2344616"/>
              <a:gd name="connsiteY0" fmla="*/ 1139483 h 1146517"/>
              <a:gd name="connsiteX1" fmla="*/ 70339 w 2344616"/>
              <a:gd name="connsiteY1" fmla="*/ 1139483 h 1146517"/>
              <a:gd name="connsiteX2" fmla="*/ 1997613 w 2344616"/>
              <a:gd name="connsiteY2" fmla="*/ 956603 h 1146517"/>
              <a:gd name="connsiteX3" fmla="*/ 2152357 w 2344616"/>
              <a:gd name="connsiteY3" fmla="*/ 0 h 114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4616" h="1146517">
                <a:moveTo>
                  <a:pt x="0" y="1139483"/>
                </a:moveTo>
                <a:lnTo>
                  <a:pt x="70339" y="1139483"/>
                </a:lnTo>
                <a:cubicBezTo>
                  <a:pt x="403274" y="1109003"/>
                  <a:pt x="1650610" y="1146517"/>
                  <a:pt x="1997613" y="956603"/>
                </a:cubicBezTo>
                <a:cubicBezTo>
                  <a:pt x="2344616" y="766689"/>
                  <a:pt x="2128911" y="201637"/>
                  <a:pt x="215235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7" name="Volný tvar 146"/>
          <p:cNvSpPr/>
          <p:nvPr/>
        </p:nvSpPr>
        <p:spPr>
          <a:xfrm>
            <a:off x="3460652" y="2926080"/>
            <a:ext cx="822960" cy="1885071"/>
          </a:xfrm>
          <a:custGeom>
            <a:avLst/>
            <a:gdLst>
              <a:gd name="connsiteX0" fmla="*/ 0 w 822960"/>
              <a:gd name="connsiteY0" fmla="*/ 0 h 1885071"/>
              <a:gd name="connsiteX1" fmla="*/ 42203 w 822960"/>
              <a:gd name="connsiteY1" fmla="*/ 56271 h 1885071"/>
              <a:gd name="connsiteX2" fmla="*/ 815926 w 822960"/>
              <a:gd name="connsiteY2" fmla="*/ 1181686 h 1885071"/>
              <a:gd name="connsiteX3" fmla="*/ 84406 w 822960"/>
              <a:gd name="connsiteY3" fmla="*/ 1885071 h 1885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960" h="1885071">
                <a:moveTo>
                  <a:pt x="0" y="0"/>
                </a:moveTo>
                <a:lnTo>
                  <a:pt x="42203" y="56271"/>
                </a:lnTo>
                <a:cubicBezTo>
                  <a:pt x="178191" y="253219"/>
                  <a:pt x="808892" y="876886"/>
                  <a:pt x="815926" y="1181686"/>
                </a:cubicBezTo>
                <a:cubicBezTo>
                  <a:pt x="822960" y="1486486"/>
                  <a:pt x="126609" y="1777219"/>
                  <a:pt x="84406" y="188507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8" name="Volný tvar 147"/>
          <p:cNvSpPr/>
          <p:nvPr/>
        </p:nvSpPr>
        <p:spPr>
          <a:xfrm>
            <a:off x="4232030" y="2940148"/>
            <a:ext cx="2098432" cy="3334043"/>
          </a:xfrm>
          <a:custGeom>
            <a:avLst/>
            <a:gdLst>
              <a:gd name="connsiteX0" fmla="*/ 1043355 w 2098432"/>
              <a:gd name="connsiteY0" fmla="*/ 3123027 h 3334043"/>
              <a:gd name="connsiteX1" fmla="*/ 987084 w 2098432"/>
              <a:gd name="connsiteY1" fmla="*/ 3052689 h 3334043"/>
              <a:gd name="connsiteX2" fmla="*/ 185225 w 2098432"/>
              <a:gd name="connsiteY2" fmla="*/ 1434904 h 3334043"/>
              <a:gd name="connsiteX3" fmla="*/ 2098432 w 2098432"/>
              <a:gd name="connsiteY3" fmla="*/ 0 h 3334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8432" h="3334043">
                <a:moveTo>
                  <a:pt x="1043355" y="3123027"/>
                </a:moveTo>
                <a:cubicBezTo>
                  <a:pt x="1086730" y="3228535"/>
                  <a:pt x="1130106" y="3334043"/>
                  <a:pt x="987084" y="3052689"/>
                </a:cubicBezTo>
                <a:cubicBezTo>
                  <a:pt x="844062" y="2771335"/>
                  <a:pt x="0" y="1943685"/>
                  <a:pt x="185225" y="1434904"/>
                </a:cubicBezTo>
                <a:cubicBezTo>
                  <a:pt x="370450" y="926123"/>
                  <a:pt x="1765497" y="243840"/>
                  <a:pt x="2098432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olný tvar 148"/>
          <p:cNvSpPr/>
          <p:nvPr/>
        </p:nvSpPr>
        <p:spPr>
          <a:xfrm>
            <a:off x="6696222" y="1498210"/>
            <a:ext cx="1964787" cy="316522"/>
          </a:xfrm>
          <a:custGeom>
            <a:avLst/>
            <a:gdLst>
              <a:gd name="connsiteX0" fmla="*/ 1871003 w 1964787"/>
              <a:gd name="connsiteY0" fmla="*/ 189913 h 316522"/>
              <a:gd name="connsiteX1" fmla="*/ 1786596 w 1964787"/>
              <a:gd name="connsiteY1" fmla="*/ 189913 h 316522"/>
              <a:gd name="connsiteX2" fmla="*/ 801858 w 1964787"/>
              <a:gd name="connsiteY2" fmla="*/ 21101 h 316522"/>
              <a:gd name="connsiteX3" fmla="*/ 0 w 1964787"/>
              <a:gd name="connsiteY3" fmla="*/ 316522 h 316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4787" h="316522">
                <a:moveTo>
                  <a:pt x="1871003" y="189913"/>
                </a:moveTo>
                <a:cubicBezTo>
                  <a:pt x="1917895" y="203980"/>
                  <a:pt x="1964787" y="218048"/>
                  <a:pt x="1786596" y="189913"/>
                </a:cubicBezTo>
                <a:cubicBezTo>
                  <a:pt x="1608405" y="161778"/>
                  <a:pt x="1099624" y="0"/>
                  <a:pt x="801858" y="21101"/>
                </a:cubicBezTo>
                <a:cubicBezTo>
                  <a:pt x="504092" y="42202"/>
                  <a:pt x="194603" y="208670"/>
                  <a:pt x="0" y="31652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olný tvar 149"/>
          <p:cNvSpPr/>
          <p:nvPr/>
        </p:nvSpPr>
        <p:spPr>
          <a:xfrm>
            <a:off x="6719667" y="2039815"/>
            <a:ext cx="1819422" cy="2344616"/>
          </a:xfrm>
          <a:custGeom>
            <a:avLst/>
            <a:gdLst>
              <a:gd name="connsiteX0" fmla="*/ 18758 w 1819422"/>
              <a:gd name="connsiteY0" fmla="*/ 0 h 2344616"/>
              <a:gd name="connsiteX1" fmla="*/ 300111 w 1819422"/>
              <a:gd name="connsiteY1" fmla="*/ 1955410 h 2344616"/>
              <a:gd name="connsiteX2" fmla="*/ 1819422 w 1819422"/>
              <a:gd name="connsiteY2" fmla="*/ 2335237 h 2344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19422" h="2344616">
                <a:moveTo>
                  <a:pt x="18758" y="0"/>
                </a:moveTo>
                <a:cubicBezTo>
                  <a:pt x="9379" y="783102"/>
                  <a:pt x="0" y="1566204"/>
                  <a:pt x="300111" y="1955410"/>
                </a:cubicBezTo>
                <a:cubicBezTo>
                  <a:pt x="600222" y="2344616"/>
                  <a:pt x="1521656" y="2283655"/>
                  <a:pt x="1819422" y="233523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olný tvar 150"/>
          <p:cNvSpPr/>
          <p:nvPr/>
        </p:nvSpPr>
        <p:spPr>
          <a:xfrm>
            <a:off x="6682154" y="3938954"/>
            <a:ext cx="203982" cy="2461846"/>
          </a:xfrm>
          <a:custGeom>
            <a:avLst/>
            <a:gdLst>
              <a:gd name="connsiteX0" fmla="*/ 42203 w 203982"/>
              <a:gd name="connsiteY0" fmla="*/ 2461846 h 2461846"/>
              <a:gd name="connsiteX1" fmla="*/ 196948 w 203982"/>
              <a:gd name="connsiteY1" fmla="*/ 1899138 h 2461846"/>
              <a:gd name="connsiteX2" fmla="*/ 0 w 203982"/>
              <a:gd name="connsiteY2" fmla="*/ 0 h 2461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982" h="2461846">
                <a:moveTo>
                  <a:pt x="42203" y="2461846"/>
                </a:moveTo>
                <a:cubicBezTo>
                  <a:pt x="123092" y="2385646"/>
                  <a:pt x="203982" y="2309446"/>
                  <a:pt x="196948" y="1899138"/>
                </a:cubicBezTo>
                <a:cubicBezTo>
                  <a:pt x="189914" y="1488830"/>
                  <a:pt x="89096" y="361071"/>
                  <a:pt x="0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2" name="Volný tvar 151"/>
          <p:cNvSpPr/>
          <p:nvPr/>
        </p:nvSpPr>
        <p:spPr>
          <a:xfrm>
            <a:off x="1364566" y="4907280"/>
            <a:ext cx="1997612" cy="1366911"/>
          </a:xfrm>
          <a:custGeom>
            <a:avLst/>
            <a:gdLst>
              <a:gd name="connsiteX0" fmla="*/ 1997612 w 1997612"/>
              <a:gd name="connsiteY0" fmla="*/ 1366911 h 1366911"/>
              <a:gd name="connsiteX1" fmla="*/ 1659988 w 1997612"/>
              <a:gd name="connsiteY1" fmla="*/ 199292 h 1366911"/>
              <a:gd name="connsiteX2" fmla="*/ 0 w 1997612"/>
              <a:gd name="connsiteY2" fmla="*/ 171157 h 136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97612" h="1366911">
                <a:moveTo>
                  <a:pt x="1997612" y="1366911"/>
                </a:moveTo>
                <a:cubicBezTo>
                  <a:pt x="1995267" y="882747"/>
                  <a:pt x="1992923" y="398584"/>
                  <a:pt x="1659988" y="199292"/>
                </a:cubicBezTo>
                <a:cubicBezTo>
                  <a:pt x="1327053" y="0"/>
                  <a:pt x="290732" y="114886"/>
                  <a:pt x="0" y="1711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827584" y="5452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FF0000"/>
                </a:solidFill>
                <a:latin typeface="Arial Rounded MT Bold" pitchFamily="34" charset="0"/>
              </a:rPr>
              <a:t>1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467544" y="126530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0070C0"/>
                </a:solidFill>
                <a:latin typeface="Arial Rounded MT Bold" pitchFamily="34" charset="0"/>
              </a:rPr>
              <a:t>2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0070C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323528" y="198538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00B050"/>
                </a:solidFill>
                <a:latin typeface="Arial Rounded MT Bold" pitchFamily="34" charset="0"/>
              </a:rPr>
              <a:t>3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00B05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3" name="Zástupný symbol pro obsah 1"/>
          <p:cNvSpPr txBox="1">
            <a:spLocks/>
          </p:cNvSpPr>
          <p:nvPr/>
        </p:nvSpPr>
        <p:spPr>
          <a:xfrm>
            <a:off x="611560" y="486570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Rounded MT Bold" pitchFamily="34" charset="0"/>
              </a:rPr>
              <a:t>7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chemeClr val="accent6">
                  <a:lumMod val="60000"/>
                  <a:lumOff val="40000"/>
                </a:schemeClr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4" name="Zástupný symbol pro obsah 1"/>
          <p:cNvSpPr txBox="1">
            <a:spLocks/>
          </p:cNvSpPr>
          <p:nvPr/>
        </p:nvSpPr>
        <p:spPr>
          <a:xfrm>
            <a:off x="1043608" y="522574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noProof="0" dirty="0" smtClean="0">
                <a:solidFill>
                  <a:schemeClr val="tx1">
                    <a:lumMod val="65000"/>
                    <a:lumOff val="35000"/>
                  </a:schemeClr>
                </a:solidFill>
                <a:latin typeface="Arial Rounded MT Bold" pitchFamily="34" charset="0"/>
              </a:rPr>
              <a:t>8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lumMod val="65000"/>
                  <a:lumOff val="35000"/>
                </a:schemeClr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0" name="Zástupný symbol pro obsah 1"/>
          <p:cNvSpPr txBox="1">
            <a:spLocks/>
          </p:cNvSpPr>
          <p:nvPr/>
        </p:nvSpPr>
        <p:spPr>
          <a:xfrm>
            <a:off x="395536" y="414562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dirty="0" smtClean="0">
                <a:solidFill>
                  <a:srgbClr val="800000"/>
                </a:solidFill>
                <a:latin typeface="Arial Rounded MT Bold" pitchFamily="34" charset="0"/>
              </a:rPr>
              <a:t>6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rgbClr val="80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1" name="Zástupný symbol pro obsah 1"/>
          <p:cNvSpPr txBox="1">
            <a:spLocks/>
          </p:cNvSpPr>
          <p:nvPr/>
        </p:nvSpPr>
        <p:spPr>
          <a:xfrm>
            <a:off x="251520" y="2705464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C000"/>
                </a:solidFill>
                <a:latin typeface="Arial Rounded MT Bold" pitchFamily="34" charset="0"/>
              </a:rPr>
              <a:t>4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2" name="Zástupný symbol pro obsah 1"/>
          <p:cNvSpPr txBox="1">
            <a:spLocks/>
          </p:cNvSpPr>
          <p:nvPr/>
        </p:nvSpPr>
        <p:spPr>
          <a:xfrm>
            <a:off x="251520" y="3425544"/>
            <a:ext cx="648072" cy="7067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b="1" noProof="0" dirty="0" smtClean="0">
                <a:latin typeface="Arial Rounded MT Bold" pitchFamily="34" charset="0"/>
              </a:rPr>
              <a:t>5</a:t>
            </a:r>
            <a:endParaRPr kumimoji="0" lang="cs-CZ" sz="31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52" name="Volný tvar 51"/>
          <p:cNvSpPr/>
          <p:nvPr/>
        </p:nvSpPr>
        <p:spPr>
          <a:xfrm>
            <a:off x="1403648" y="260648"/>
            <a:ext cx="7200801" cy="1368152"/>
          </a:xfrm>
          <a:custGeom>
            <a:avLst/>
            <a:gdLst>
              <a:gd name="connsiteX0" fmla="*/ 740898 w 4403187"/>
              <a:gd name="connsiteY0" fmla="*/ 0 h 4023359"/>
              <a:gd name="connsiteX1" fmla="*/ 459544 w 4403187"/>
              <a:gd name="connsiteY1" fmla="*/ 1617784 h 4023359"/>
              <a:gd name="connsiteX2" fmla="*/ 473612 w 4403187"/>
              <a:gd name="connsiteY2" fmla="*/ 3418449 h 4023359"/>
              <a:gd name="connsiteX3" fmla="*/ 3301218 w 4403187"/>
              <a:gd name="connsiteY3" fmla="*/ 3699803 h 4023359"/>
              <a:gd name="connsiteX4" fmla="*/ 2991729 w 4403187"/>
              <a:gd name="connsiteY4" fmla="*/ 3812344 h 4023359"/>
              <a:gd name="connsiteX5" fmla="*/ 3990535 w 4403187"/>
              <a:gd name="connsiteY5" fmla="*/ 3981156 h 4023359"/>
              <a:gd name="connsiteX6" fmla="*/ 4398498 w 4403187"/>
              <a:gd name="connsiteY6" fmla="*/ 3559126 h 4023359"/>
              <a:gd name="connsiteX7" fmla="*/ 4018670 w 4403187"/>
              <a:gd name="connsiteY7" fmla="*/ 3066756 h 4023359"/>
              <a:gd name="connsiteX8" fmla="*/ 3357489 w 4403187"/>
              <a:gd name="connsiteY8" fmla="*/ 3235569 h 4023359"/>
              <a:gd name="connsiteX9" fmla="*/ 3315286 w 4403187"/>
              <a:gd name="connsiteY9" fmla="*/ 3671667 h 4023359"/>
              <a:gd name="connsiteX0" fmla="*/ 740898 w 7836445"/>
              <a:gd name="connsiteY0" fmla="*/ 1263708 h 5687990"/>
              <a:gd name="connsiteX1" fmla="*/ 459544 w 7836445"/>
              <a:gd name="connsiteY1" fmla="*/ 2881492 h 5687990"/>
              <a:gd name="connsiteX2" fmla="*/ 473612 w 7836445"/>
              <a:gd name="connsiteY2" fmla="*/ 4682157 h 5687990"/>
              <a:gd name="connsiteX3" fmla="*/ 3301218 w 7836445"/>
              <a:gd name="connsiteY3" fmla="*/ 4963511 h 5687990"/>
              <a:gd name="connsiteX4" fmla="*/ 2991729 w 7836445"/>
              <a:gd name="connsiteY4" fmla="*/ 5076052 h 5687990"/>
              <a:gd name="connsiteX5" fmla="*/ 3990535 w 7836445"/>
              <a:gd name="connsiteY5" fmla="*/ 5244864 h 5687990"/>
              <a:gd name="connsiteX6" fmla="*/ 4398498 w 7836445"/>
              <a:gd name="connsiteY6" fmla="*/ 4822834 h 5687990"/>
              <a:gd name="connsiteX7" fmla="*/ 7662943 w 7836445"/>
              <a:gd name="connsiteY7" fmla="*/ 53926 h 5687990"/>
              <a:gd name="connsiteX8" fmla="*/ 3357489 w 7836445"/>
              <a:gd name="connsiteY8" fmla="*/ 4499277 h 5687990"/>
              <a:gd name="connsiteX9" fmla="*/ 3315286 w 7836445"/>
              <a:gd name="connsiteY9" fmla="*/ 4935375 h 5687990"/>
              <a:gd name="connsiteX0" fmla="*/ 740898 w 8356516"/>
              <a:gd name="connsiteY0" fmla="*/ 1698646 h 6264795"/>
              <a:gd name="connsiteX1" fmla="*/ 459544 w 8356516"/>
              <a:gd name="connsiteY1" fmla="*/ 3316430 h 6264795"/>
              <a:gd name="connsiteX2" fmla="*/ 473612 w 8356516"/>
              <a:gd name="connsiteY2" fmla="*/ 5117095 h 6264795"/>
              <a:gd name="connsiteX3" fmla="*/ 3301218 w 8356516"/>
              <a:gd name="connsiteY3" fmla="*/ 5398449 h 6264795"/>
              <a:gd name="connsiteX4" fmla="*/ 2991729 w 8356516"/>
              <a:gd name="connsiteY4" fmla="*/ 5510990 h 6264795"/>
              <a:gd name="connsiteX5" fmla="*/ 3990535 w 8356516"/>
              <a:gd name="connsiteY5" fmla="*/ 5679802 h 6264795"/>
              <a:gd name="connsiteX6" fmla="*/ 7518927 w 8356516"/>
              <a:gd name="connsiteY6" fmla="*/ 2001031 h 6264795"/>
              <a:gd name="connsiteX7" fmla="*/ 7662943 w 8356516"/>
              <a:gd name="connsiteY7" fmla="*/ 488864 h 6264795"/>
              <a:gd name="connsiteX8" fmla="*/ 3357489 w 8356516"/>
              <a:gd name="connsiteY8" fmla="*/ 4934215 h 6264795"/>
              <a:gd name="connsiteX9" fmla="*/ 3315286 w 8356516"/>
              <a:gd name="connsiteY9" fmla="*/ 5370313 h 6264795"/>
              <a:gd name="connsiteX0" fmla="*/ 740898 w 8356516"/>
              <a:gd name="connsiteY0" fmla="*/ 1698646 h 6258432"/>
              <a:gd name="connsiteX1" fmla="*/ 459544 w 8356516"/>
              <a:gd name="connsiteY1" fmla="*/ 3316430 h 6258432"/>
              <a:gd name="connsiteX2" fmla="*/ 473612 w 8356516"/>
              <a:gd name="connsiteY2" fmla="*/ 5117095 h 6258432"/>
              <a:gd name="connsiteX3" fmla="*/ 3301218 w 8356516"/>
              <a:gd name="connsiteY3" fmla="*/ 5398449 h 6258432"/>
              <a:gd name="connsiteX4" fmla="*/ 2991729 w 8356516"/>
              <a:gd name="connsiteY4" fmla="*/ 5510990 h 6258432"/>
              <a:gd name="connsiteX5" fmla="*/ 3918526 w 8356516"/>
              <a:gd name="connsiteY5" fmla="*/ 5673439 h 6258432"/>
              <a:gd name="connsiteX6" fmla="*/ 7518927 w 8356516"/>
              <a:gd name="connsiteY6" fmla="*/ 2001031 h 6258432"/>
              <a:gd name="connsiteX7" fmla="*/ 7662943 w 8356516"/>
              <a:gd name="connsiteY7" fmla="*/ 488864 h 6258432"/>
              <a:gd name="connsiteX8" fmla="*/ 3357489 w 8356516"/>
              <a:gd name="connsiteY8" fmla="*/ 4934215 h 6258432"/>
              <a:gd name="connsiteX9" fmla="*/ 3315286 w 8356516"/>
              <a:gd name="connsiteY9" fmla="*/ 5370313 h 6258432"/>
              <a:gd name="connsiteX0" fmla="*/ 740898 w 8356516"/>
              <a:gd name="connsiteY0" fmla="*/ 1698646 h 6041222"/>
              <a:gd name="connsiteX1" fmla="*/ 459544 w 8356516"/>
              <a:gd name="connsiteY1" fmla="*/ 3316430 h 6041222"/>
              <a:gd name="connsiteX2" fmla="*/ 473612 w 8356516"/>
              <a:gd name="connsiteY2" fmla="*/ 5117095 h 6041222"/>
              <a:gd name="connsiteX3" fmla="*/ 3301218 w 8356516"/>
              <a:gd name="connsiteY3" fmla="*/ 5398449 h 6041222"/>
              <a:gd name="connsiteX4" fmla="*/ 2991729 w 8356516"/>
              <a:gd name="connsiteY4" fmla="*/ 5510990 h 6041222"/>
              <a:gd name="connsiteX5" fmla="*/ 6510814 w 8356516"/>
              <a:gd name="connsiteY5" fmla="*/ 2217055 h 6041222"/>
              <a:gd name="connsiteX6" fmla="*/ 7518927 w 8356516"/>
              <a:gd name="connsiteY6" fmla="*/ 2001031 h 6041222"/>
              <a:gd name="connsiteX7" fmla="*/ 7662943 w 8356516"/>
              <a:gd name="connsiteY7" fmla="*/ 488864 h 6041222"/>
              <a:gd name="connsiteX8" fmla="*/ 3357489 w 8356516"/>
              <a:gd name="connsiteY8" fmla="*/ 4934215 h 6041222"/>
              <a:gd name="connsiteX9" fmla="*/ 3315286 w 8356516"/>
              <a:gd name="connsiteY9" fmla="*/ 5370313 h 6041222"/>
              <a:gd name="connsiteX0" fmla="*/ 740898 w 8356516"/>
              <a:gd name="connsiteY0" fmla="*/ 1698646 h 6041222"/>
              <a:gd name="connsiteX1" fmla="*/ 459544 w 8356516"/>
              <a:gd name="connsiteY1" fmla="*/ 3316430 h 6041222"/>
              <a:gd name="connsiteX2" fmla="*/ 473612 w 8356516"/>
              <a:gd name="connsiteY2" fmla="*/ 5117095 h 6041222"/>
              <a:gd name="connsiteX3" fmla="*/ 3301218 w 8356516"/>
              <a:gd name="connsiteY3" fmla="*/ 5398449 h 6041222"/>
              <a:gd name="connsiteX4" fmla="*/ 2991729 w 8356516"/>
              <a:gd name="connsiteY4" fmla="*/ 5510990 h 6041222"/>
              <a:gd name="connsiteX5" fmla="*/ 6510814 w 8356516"/>
              <a:gd name="connsiteY5" fmla="*/ 2217055 h 6041222"/>
              <a:gd name="connsiteX6" fmla="*/ 7518927 w 8356516"/>
              <a:gd name="connsiteY6" fmla="*/ 2001031 h 6041222"/>
              <a:gd name="connsiteX7" fmla="*/ 7662943 w 8356516"/>
              <a:gd name="connsiteY7" fmla="*/ 488864 h 6041222"/>
              <a:gd name="connsiteX8" fmla="*/ 3357489 w 8356516"/>
              <a:gd name="connsiteY8" fmla="*/ 4934215 h 6041222"/>
              <a:gd name="connsiteX9" fmla="*/ 6870854 w 8356516"/>
              <a:gd name="connsiteY9" fmla="*/ 1640991 h 6041222"/>
              <a:gd name="connsiteX0" fmla="*/ 740898 w 8356516"/>
              <a:gd name="connsiteY0" fmla="*/ 1698646 h 6041222"/>
              <a:gd name="connsiteX1" fmla="*/ 459544 w 8356516"/>
              <a:gd name="connsiteY1" fmla="*/ 3316430 h 6041222"/>
              <a:gd name="connsiteX2" fmla="*/ 473612 w 8356516"/>
              <a:gd name="connsiteY2" fmla="*/ 5117095 h 6041222"/>
              <a:gd name="connsiteX3" fmla="*/ 3301218 w 8356516"/>
              <a:gd name="connsiteY3" fmla="*/ 5398449 h 6041222"/>
              <a:gd name="connsiteX4" fmla="*/ 2991729 w 8356516"/>
              <a:gd name="connsiteY4" fmla="*/ 5510990 h 6041222"/>
              <a:gd name="connsiteX5" fmla="*/ 6510814 w 8356516"/>
              <a:gd name="connsiteY5" fmla="*/ 2217055 h 6041222"/>
              <a:gd name="connsiteX6" fmla="*/ 7518927 w 8356516"/>
              <a:gd name="connsiteY6" fmla="*/ 2001031 h 6041222"/>
              <a:gd name="connsiteX7" fmla="*/ 7662943 w 8356516"/>
              <a:gd name="connsiteY7" fmla="*/ 488864 h 6041222"/>
              <a:gd name="connsiteX8" fmla="*/ 3357489 w 8356516"/>
              <a:gd name="connsiteY8" fmla="*/ 4934215 h 6041222"/>
              <a:gd name="connsiteX0" fmla="*/ 740898 w 7782956"/>
              <a:gd name="connsiteY0" fmla="*/ 1377801 h 5720377"/>
              <a:gd name="connsiteX1" fmla="*/ 459544 w 7782956"/>
              <a:gd name="connsiteY1" fmla="*/ 2995585 h 5720377"/>
              <a:gd name="connsiteX2" fmla="*/ 473612 w 7782956"/>
              <a:gd name="connsiteY2" fmla="*/ 4796250 h 5720377"/>
              <a:gd name="connsiteX3" fmla="*/ 3301218 w 7782956"/>
              <a:gd name="connsiteY3" fmla="*/ 5077604 h 5720377"/>
              <a:gd name="connsiteX4" fmla="*/ 2991729 w 7782956"/>
              <a:gd name="connsiteY4" fmla="*/ 5190145 h 5720377"/>
              <a:gd name="connsiteX5" fmla="*/ 6510814 w 7782956"/>
              <a:gd name="connsiteY5" fmla="*/ 1896210 h 5720377"/>
              <a:gd name="connsiteX6" fmla="*/ 7518927 w 7782956"/>
              <a:gd name="connsiteY6" fmla="*/ 1680186 h 5720377"/>
              <a:gd name="connsiteX7" fmla="*/ 7662943 w 7782956"/>
              <a:gd name="connsiteY7" fmla="*/ 168019 h 5720377"/>
              <a:gd name="connsiteX8" fmla="*/ 6798846 w 7782956"/>
              <a:gd name="connsiteY8" fmla="*/ 672074 h 5720377"/>
              <a:gd name="connsiteX0" fmla="*/ 740898 w 8142995"/>
              <a:gd name="connsiteY0" fmla="*/ 1269789 h 5612365"/>
              <a:gd name="connsiteX1" fmla="*/ 459544 w 8142995"/>
              <a:gd name="connsiteY1" fmla="*/ 2887573 h 5612365"/>
              <a:gd name="connsiteX2" fmla="*/ 473612 w 8142995"/>
              <a:gd name="connsiteY2" fmla="*/ 4688238 h 5612365"/>
              <a:gd name="connsiteX3" fmla="*/ 3301218 w 8142995"/>
              <a:gd name="connsiteY3" fmla="*/ 4969592 h 5612365"/>
              <a:gd name="connsiteX4" fmla="*/ 2991729 w 8142995"/>
              <a:gd name="connsiteY4" fmla="*/ 5082133 h 5612365"/>
              <a:gd name="connsiteX5" fmla="*/ 6510814 w 8142995"/>
              <a:gd name="connsiteY5" fmla="*/ 1788198 h 5612365"/>
              <a:gd name="connsiteX6" fmla="*/ 7950974 w 8142995"/>
              <a:gd name="connsiteY6" fmla="*/ 924102 h 5612365"/>
              <a:gd name="connsiteX7" fmla="*/ 7662943 w 8142995"/>
              <a:gd name="connsiteY7" fmla="*/ 60007 h 5612365"/>
              <a:gd name="connsiteX8" fmla="*/ 6798846 w 8142995"/>
              <a:gd name="connsiteY8" fmla="*/ 564062 h 5612365"/>
              <a:gd name="connsiteX0" fmla="*/ 689317 w 8091414"/>
              <a:gd name="connsiteY0" fmla="*/ 1269789 h 5565473"/>
              <a:gd name="connsiteX1" fmla="*/ 407963 w 8091414"/>
              <a:gd name="connsiteY1" fmla="*/ 2887573 h 5565473"/>
              <a:gd name="connsiteX2" fmla="*/ 422031 w 8091414"/>
              <a:gd name="connsiteY2" fmla="*/ 4688238 h 5565473"/>
              <a:gd name="connsiteX3" fmla="*/ 2940148 w 8091414"/>
              <a:gd name="connsiteY3" fmla="*/ 5082133 h 5565473"/>
              <a:gd name="connsiteX4" fmla="*/ 6459233 w 8091414"/>
              <a:gd name="connsiteY4" fmla="*/ 1788198 h 5565473"/>
              <a:gd name="connsiteX5" fmla="*/ 7899393 w 8091414"/>
              <a:gd name="connsiteY5" fmla="*/ 924102 h 5565473"/>
              <a:gd name="connsiteX6" fmla="*/ 7611362 w 8091414"/>
              <a:gd name="connsiteY6" fmla="*/ 60007 h 5565473"/>
              <a:gd name="connsiteX7" fmla="*/ 6747265 w 8091414"/>
              <a:gd name="connsiteY7" fmla="*/ 564062 h 5565473"/>
              <a:gd name="connsiteX0" fmla="*/ 1095811 w 8497908"/>
              <a:gd name="connsiteY0" fmla="*/ 1269789 h 4919472"/>
              <a:gd name="connsiteX1" fmla="*/ 814457 w 8497908"/>
              <a:gd name="connsiteY1" fmla="*/ 2887573 h 4919472"/>
              <a:gd name="connsiteX2" fmla="*/ 828525 w 8497908"/>
              <a:gd name="connsiteY2" fmla="*/ 4688238 h 4919472"/>
              <a:gd name="connsiteX3" fmla="*/ 5785606 w 8497908"/>
              <a:gd name="connsiteY3" fmla="*/ 1500166 h 4919472"/>
              <a:gd name="connsiteX4" fmla="*/ 6865727 w 8497908"/>
              <a:gd name="connsiteY4" fmla="*/ 1788198 h 4919472"/>
              <a:gd name="connsiteX5" fmla="*/ 8305887 w 8497908"/>
              <a:gd name="connsiteY5" fmla="*/ 924102 h 4919472"/>
              <a:gd name="connsiteX6" fmla="*/ 8017856 w 8497908"/>
              <a:gd name="connsiteY6" fmla="*/ 60007 h 4919472"/>
              <a:gd name="connsiteX7" fmla="*/ 7153759 w 8497908"/>
              <a:gd name="connsiteY7" fmla="*/ 564062 h 4919472"/>
              <a:gd name="connsiteX0" fmla="*/ 906969 w 8309066"/>
              <a:gd name="connsiteY0" fmla="*/ 1269789 h 2961973"/>
              <a:gd name="connsiteX1" fmla="*/ 625615 w 8309066"/>
              <a:gd name="connsiteY1" fmla="*/ 2887573 h 2961973"/>
              <a:gd name="connsiteX2" fmla="*/ 4660660 w 8309066"/>
              <a:gd name="connsiteY2" fmla="*/ 1716190 h 2961973"/>
              <a:gd name="connsiteX3" fmla="*/ 5596764 w 8309066"/>
              <a:gd name="connsiteY3" fmla="*/ 1500166 h 2961973"/>
              <a:gd name="connsiteX4" fmla="*/ 6676885 w 8309066"/>
              <a:gd name="connsiteY4" fmla="*/ 1788198 h 2961973"/>
              <a:gd name="connsiteX5" fmla="*/ 8117045 w 8309066"/>
              <a:gd name="connsiteY5" fmla="*/ 924102 h 2961973"/>
              <a:gd name="connsiteX6" fmla="*/ 7829014 w 8309066"/>
              <a:gd name="connsiteY6" fmla="*/ 60007 h 2961973"/>
              <a:gd name="connsiteX7" fmla="*/ 6964917 w 8309066"/>
              <a:gd name="connsiteY7" fmla="*/ 564062 h 2961973"/>
              <a:gd name="connsiteX0" fmla="*/ 118403 w 7520500"/>
              <a:gd name="connsiteY0" fmla="*/ 1269789 h 1884209"/>
              <a:gd name="connsiteX1" fmla="*/ 2143902 w 7520500"/>
              <a:gd name="connsiteY1" fmla="*/ 1572175 h 1884209"/>
              <a:gd name="connsiteX2" fmla="*/ 3872094 w 7520500"/>
              <a:gd name="connsiteY2" fmla="*/ 1716190 h 1884209"/>
              <a:gd name="connsiteX3" fmla="*/ 4808198 w 7520500"/>
              <a:gd name="connsiteY3" fmla="*/ 1500166 h 1884209"/>
              <a:gd name="connsiteX4" fmla="*/ 5888319 w 7520500"/>
              <a:gd name="connsiteY4" fmla="*/ 1788198 h 1884209"/>
              <a:gd name="connsiteX5" fmla="*/ 7328479 w 7520500"/>
              <a:gd name="connsiteY5" fmla="*/ 924102 h 1884209"/>
              <a:gd name="connsiteX6" fmla="*/ 7040448 w 7520500"/>
              <a:gd name="connsiteY6" fmla="*/ 60007 h 1884209"/>
              <a:gd name="connsiteX7" fmla="*/ 6176351 w 7520500"/>
              <a:gd name="connsiteY7" fmla="*/ 564062 h 1884209"/>
              <a:gd name="connsiteX0" fmla="*/ 0 w 7402097"/>
              <a:gd name="connsiteY0" fmla="*/ 1269789 h 1884209"/>
              <a:gd name="connsiteX1" fmla="*/ 585339 w 7402097"/>
              <a:gd name="connsiteY1" fmla="*/ 1068119 h 1884209"/>
              <a:gd name="connsiteX2" fmla="*/ 2025499 w 7402097"/>
              <a:gd name="connsiteY2" fmla="*/ 1572175 h 1884209"/>
              <a:gd name="connsiteX3" fmla="*/ 3753691 w 7402097"/>
              <a:gd name="connsiteY3" fmla="*/ 1716190 h 1884209"/>
              <a:gd name="connsiteX4" fmla="*/ 4689795 w 7402097"/>
              <a:gd name="connsiteY4" fmla="*/ 1500166 h 1884209"/>
              <a:gd name="connsiteX5" fmla="*/ 5769916 w 7402097"/>
              <a:gd name="connsiteY5" fmla="*/ 1788198 h 1884209"/>
              <a:gd name="connsiteX6" fmla="*/ 7210076 w 7402097"/>
              <a:gd name="connsiteY6" fmla="*/ 924102 h 1884209"/>
              <a:gd name="connsiteX7" fmla="*/ 6922045 w 7402097"/>
              <a:gd name="connsiteY7" fmla="*/ 60007 h 1884209"/>
              <a:gd name="connsiteX8" fmla="*/ 6057948 w 7402097"/>
              <a:gd name="connsiteY8" fmla="*/ 564062 h 1884209"/>
              <a:gd name="connsiteX0" fmla="*/ 0 w 7320814"/>
              <a:gd name="connsiteY0" fmla="*/ 564063 h 1884209"/>
              <a:gd name="connsiteX1" fmla="*/ 504056 w 7320814"/>
              <a:gd name="connsiteY1" fmla="*/ 1068119 h 1884209"/>
              <a:gd name="connsiteX2" fmla="*/ 1944216 w 7320814"/>
              <a:gd name="connsiteY2" fmla="*/ 1572175 h 1884209"/>
              <a:gd name="connsiteX3" fmla="*/ 3672408 w 7320814"/>
              <a:gd name="connsiteY3" fmla="*/ 1716190 h 1884209"/>
              <a:gd name="connsiteX4" fmla="*/ 4608512 w 7320814"/>
              <a:gd name="connsiteY4" fmla="*/ 1500166 h 1884209"/>
              <a:gd name="connsiteX5" fmla="*/ 5688633 w 7320814"/>
              <a:gd name="connsiteY5" fmla="*/ 1788198 h 1884209"/>
              <a:gd name="connsiteX6" fmla="*/ 7128793 w 7320814"/>
              <a:gd name="connsiteY6" fmla="*/ 924102 h 1884209"/>
              <a:gd name="connsiteX7" fmla="*/ 6840762 w 7320814"/>
              <a:gd name="connsiteY7" fmla="*/ 60007 h 1884209"/>
              <a:gd name="connsiteX8" fmla="*/ 5976665 w 7320814"/>
              <a:gd name="connsiteY8" fmla="*/ 564062 h 1884209"/>
              <a:gd name="connsiteX0" fmla="*/ 0 w 7320814"/>
              <a:gd name="connsiteY0" fmla="*/ 600067 h 1920213"/>
              <a:gd name="connsiteX1" fmla="*/ 1728191 w 7320814"/>
              <a:gd name="connsiteY1" fmla="*/ 168019 h 1920213"/>
              <a:gd name="connsiteX2" fmla="*/ 1944216 w 7320814"/>
              <a:gd name="connsiteY2" fmla="*/ 1608179 h 1920213"/>
              <a:gd name="connsiteX3" fmla="*/ 3672408 w 7320814"/>
              <a:gd name="connsiteY3" fmla="*/ 1752194 h 1920213"/>
              <a:gd name="connsiteX4" fmla="*/ 4608512 w 7320814"/>
              <a:gd name="connsiteY4" fmla="*/ 1536170 h 1920213"/>
              <a:gd name="connsiteX5" fmla="*/ 5688633 w 7320814"/>
              <a:gd name="connsiteY5" fmla="*/ 1824202 h 1920213"/>
              <a:gd name="connsiteX6" fmla="*/ 7128793 w 7320814"/>
              <a:gd name="connsiteY6" fmla="*/ 960106 h 1920213"/>
              <a:gd name="connsiteX7" fmla="*/ 6840762 w 7320814"/>
              <a:gd name="connsiteY7" fmla="*/ 96011 h 1920213"/>
              <a:gd name="connsiteX8" fmla="*/ 5976665 w 7320814"/>
              <a:gd name="connsiteY8" fmla="*/ 600066 h 1920213"/>
              <a:gd name="connsiteX0" fmla="*/ 0 w 7320814"/>
              <a:gd name="connsiteY0" fmla="*/ 564063 h 1920212"/>
              <a:gd name="connsiteX1" fmla="*/ 1728191 w 7320814"/>
              <a:gd name="connsiteY1" fmla="*/ 132015 h 1920212"/>
              <a:gd name="connsiteX2" fmla="*/ 3528391 w 7320814"/>
              <a:gd name="connsiteY2" fmla="*/ 276031 h 1920212"/>
              <a:gd name="connsiteX3" fmla="*/ 3672408 w 7320814"/>
              <a:gd name="connsiteY3" fmla="*/ 1716190 h 1920212"/>
              <a:gd name="connsiteX4" fmla="*/ 4608512 w 7320814"/>
              <a:gd name="connsiteY4" fmla="*/ 1500166 h 1920212"/>
              <a:gd name="connsiteX5" fmla="*/ 5688633 w 7320814"/>
              <a:gd name="connsiteY5" fmla="*/ 1788198 h 1920212"/>
              <a:gd name="connsiteX6" fmla="*/ 7128793 w 7320814"/>
              <a:gd name="connsiteY6" fmla="*/ 924102 h 1920212"/>
              <a:gd name="connsiteX7" fmla="*/ 6840762 w 7320814"/>
              <a:gd name="connsiteY7" fmla="*/ 60007 h 1920212"/>
              <a:gd name="connsiteX8" fmla="*/ 5976665 w 7320814"/>
              <a:gd name="connsiteY8" fmla="*/ 564062 h 1920212"/>
              <a:gd name="connsiteX0" fmla="*/ 0 w 7320814"/>
              <a:gd name="connsiteY0" fmla="*/ 576065 h 1980220"/>
              <a:gd name="connsiteX1" fmla="*/ 1728191 w 7320814"/>
              <a:gd name="connsiteY1" fmla="*/ 144017 h 1980220"/>
              <a:gd name="connsiteX2" fmla="*/ 3456383 w 7320814"/>
              <a:gd name="connsiteY2" fmla="*/ 0 h 1980220"/>
              <a:gd name="connsiteX3" fmla="*/ 3672408 w 7320814"/>
              <a:gd name="connsiteY3" fmla="*/ 1728192 h 1980220"/>
              <a:gd name="connsiteX4" fmla="*/ 4608512 w 7320814"/>
              <a:gd name="connsiteY4" fmla="*/ 1512168 h 1980220"/>
              <a:gd name="connsiteX5" fmla="*/ 5688633 w 7320814"/>
              <a:gd name="connsiteY5" fmla="*/ 1800200 h 1980220"/>
              <a:gd name="connsiteX6" fmla="*/ 7128793 w 7320814"/>
              <a:gd name="connsiteY6" fmla="*/ 936104 h 1980220"/>
              <a:gd name="connsiteX7" fmla="*/ 6840762 w 7320814"/>
              <a:gd name="connsiteY7" fmla="*/ 72009 h 1980220"/>
              <a:gd name="connsiteX8" fmla="*/ 5976665 w 7320814"/>
              <a:gd name="connsiteY8" fmla="*/ 576064 h 1980220"/>
              <a:gd name="connsiteX0" fmla="*/ 0 w 7320814"/>
              <a:gd name="connsiteY0" fmla="*/ 684077 h 2004223"/>
              <a:gd name="connsiteX1" fmla="*/ 1728191 w 7320814"/>
              <a:gd name="connsiteY1" fmla="*/ 252029 h 2004223"/>
              <a:gd name="connsiteX2" fmla="*/ 3456383 w 7320814"/>
              <a:gd name="connsiteY2" fmla="*/ 108012 h 2004223"/>
              <a:gd name="connsiteX3" fmla="*/ 5184575 w 7320814"/>
              <a:gd name="connsiteY3" fmla="*/ 252028 h 2004223"/>
              <a:gd name="connsiteX4" fmla="*/ 4608512 w 7320814"/>
              <a:gd name="connsiteY4" fmla="*/ 1620180 h 2004223"/>
              <a:gd name="connsiteX5" fmla="*/ 5688633 w 7320814"/>
              <a:gd name="connsiteY5" fmla="*/ 1908212 h 2004223"/>
              <a:gd name="connsiteX6" fmla="*/ 7128793 w 7320814"/>
              <a:gd name="connsiteY6" fmla="*/ 1044116 h 2004223"/>
              <a:gd name="connsiteX7" fmla="*/ 6840762 w 7320814"/>
              <a:gd name="connsiteY7" fmla="*/ 180021 h 2004223"/>
              <a:gd name="connsiteX8" fmla="*/ 5976665 w 7320814"/>
              <a:gd name="connsiteY8" fmla="*/ 684076 h 2004223"/>
              <a:gd name="connsiteX0" fmla="*/ 0 w 7320814"/>
              <a:gd name="connsiteY0" fmla="*/ 564063 h 1884209"/>
              <a:gd name="connsiteX1" fmla="*/ 1728191 w 7320814"/>
              <a:gd name="connsiteY1" fmla="*/ 132015 h 1884209"/>
              <a:gd name="connsiteX2" fmla="*/ 5184575 w 7320814"/>
              <a:gd name="connsiteY2" fmla="*/ 132014 h 1884209"/>
              <a:gd name="connsiteX3" fmla="*/ 4608512 w 7320814"/>
              <a:gd name="connsiteY3" fmla="*/ 1500166 h 1884209"/>
              <a:gd name="connsiteX4" fmla="*/ 5688633 w 7320814"/>
              <a:gd name="connsiteY4" fmla="*/ 1788198 h 1884209"/>
              <a:gd name="connsiteX5" fmla="*/ 7128793 w 7320814"/>
              <a:gd name="connsiteY5" fmla="*/ 924102 h 1884209"/>
              <a:gd name="connsiteX6" fmla="*/ 6840762 w 7320814"/>
              <a:gd name="connsiteY6" fmla="*/ 60007 h 1884209"/>
              <a:gd name="connsiteX7" fmla="*/ 5976665 w 7320814"/>
              <a:gd name="connsiteY7" fmla="*/ 564062 h 1884209"/>
              <a:gd name="connsiteX0" fmla="*/ 0 w 7320814"/>
              <a:gd name="connsiteY0" fmla="*/ 648072 h 1968218"/>
              <a:gd name="connsiteX1" fmla="*/ 1728191 w 7320814"/>
              <a:gd name="connsiteY1" fmla="*/ 216024 h 1968218"/>
              <a:gd name="connsiteX2" fmla="*/ 3312367 w 7320814"/>
              <a:gd name="connsiteY2" fmla="*/ 0 h 1968218"/>
              <a:gd name="connsiteX3" fmla="*/ 4608512 w 7320814"/>
              <a:gd name="connsiteY3" fmla="*/ 1584175 h 1968218"/>
              <a:gd name="connsiteX4" fmla="*/ 5688633 w 7320814"/>
              <a:gd name="connsiteY4" fmla="*/ 1872207 h 1968218"/>
              <a:gd name="connsiteX5" fmla="*/ 7128793 w 7320814"/>
              <a:gd name="connsiteY5" fmla="*/ 1008111 h 1968218"/>
              <a:gd name="connsiteX6" fmla="*/ 6840762 w 7320814"/>
              <a:gd name="connsiteY6" fmla="*/ 144016 h 1968218"/>
              <a:gd name="connsiteX7" fmla="*/ 5976665 w 7320814"/>
              <a:gd name="connsiteY7" fmla="*/ 648071 h 1968218"/>
              <a:gd name="connsiteX0" fmla="*/ 0 w 7320814"/>
              <a:gd name="connsiteY0" fmla="*/ 816090 h 2184241"/>
              <a:gd name="connsiteX1" fmla="*/ 1728191 w 7320814"/>
              <a:gd name="connsiteY1" fmla="*/ 384042 h 2184241"/>
              <a:gd name="connsiteX2" fmla="*/ 3312367 w 7320814"/>
              <a:gd name="connsiteY2" fmla="*/ 168018 h 2184241"/>
              <a:gd name="connsiteX3" fmla="*/ 5400599 w 7320814"/>
              <a:gd name="connsiteY3" fmla="*/ 312034 h 2184241"/>
              <a:gd name="connsiteX4" fmla="*/ 5688633 w 7320814"/>
              <a:gd name="connsiteY4" fmla="*/ 2040225 h 2184241"/>
              <a:gd name="connsiteX5" fmla="*/ 7128793 w 7320814"/>
              <a:gd name="connsiteY5" fmla="*/ 1176129 h 2184241"/>
              <a:gd name="connsiteX6" fmla="*/ 6840762 w 7320814"/>
              <a:gd name="connsiteY6" fmla="*/ 312034 h 2184241"/>
              <a:gd name="connsiteX7" fmla="*/ 5976665 w 7320814"/>
              <a:gd name="connsiteY7" fmla="*/ 816089 h 2184241"/>
              <a:gd name="connsiteX0" fmla="*/ 0 w 7320814"/>
              <a:gd name="connsiteY0" fmla="*/ 816091 h 2184242"/>
              <a:gd name="connsiteX1" fmla="*/ 1728191 w 7320814"/>
              <a:gd name="connsiteY1" fmla="*/ 384043 h 2184242"/>
              <a:gd name="connsiteX2" fmla="*/ 3528391 w 7320814"/>
              <a:gd name="connsiteY2" fmla="*/ 168019 h 2184242"/>
              <a:gd name="connsiteX3" fmla="*/ 5400599 w 7320814"/>
              <a:gd name="connsiteY3" fmla="*/ 312035 h 2184242"/>
              <a:gd name="connsiteX4" fmla="*/ 5688633 w 7320814"/>
              <a:gd name="connsiteY4" fmla="*/ 2040226 h 2184242"/>
              <a:gd name="connsiteX5" fmla="*/ 7128793 w 7320814"/>
              <a:gd name="connsiteY5" fmla="*/ 1176130 h 2184242"/>
              <a:gd name="connsiteX6" fmla="*/ 6840762 w 7320814"/>
              <a:gd name="connsiteY6" fmla="*/ 312035 h 2184242"/>
              <a:gd name="connsiteX7" fmla="*/ 5976665 w 7320814"/>
              <a:gd name="connsiteY7" fmla="*/ 816090 h 2184242"/>
              <a:gd name="connsiteX0" fmla="*/ 0 w 7320814"/>
              <a:gd name="connsiteY0" fmla="*/ 816091 h 2184242"/>
              <a:gd name="connsiteX1" fmla="*/ 1728191 w 7320814"/>
              <a:gd name="connsiteY1" fmla="*/ 384043 h 2184242"/>
              <a:gd name="connsiteX2" fmla="*/ 3528391 w 7320814"/>
              <a:gd name="connsiteY2" fmla="*/ 168019 h 2184242"/>
              <a:gd name="connsiteX3" fmla="*/ 5400599 w 7320814"/>
              <a:gd name="connsiteY3" fmla="*/ 312035 h 2184242"/>
              <a:gd name="connsiteX4" fmla="*/ 5688633 w 7320814"/>
              <a:gd name="connsiteY4" fmla="*/ 2040226 h 2184242"/>
              <a:gd name="connsiteX5" fmla="*/ 7128793 w 7320814"/>
              <a:gd name="connsiteY5" fmla="*/ 1176130 h 2184242"/>
              <a:gd name="connsiteX6" fmla="*/ 6840762 w 7320814"/>
              <a:gd name="connsiteY6" fmla="*/ 312035 h 2184242"/>
              <a:gd name="connsiteX7" fmla="*/ 5976665 w 7320814"/>
              <a:gd name="connsiteY7" fmla="*/ 816090 h 2184242"/>
              <a:gd name="connsiteX0" fmla="*/ 0 w 7320814"/>
              <a:gd name="connsiteY0" fmla="*/ 816091 h 2184242"/>
              <a:gd name="connsiteX1" fmla="*/ 1728191 w 7320814"/>
              <a:gd name="connsiteY1" fmla="*/ 384043 h 2184242"/>
              <a:gd name="connsiteX2" fmla="*/ 3528391 w 7320814"/>
              <a:gd name="connsiteY2" fmla="*/ 168019 h 2184242"/>
              <a:gd name="connsiteX3" fmla="*/ 5400599 w 7320814"/>
              <a:gd name="connsiteY3" fmla="*/ 312035 h 2184242"/>
              <a:gd name="connsiteX4" fmla="*/ 5688633 w 7320814"/>
              <a:gd name="connsiteY4" fmla="*/ 2040226 h 2184242"/>
              <a:gd name="connsiteX5" fmla="*/ 7128793 w 7320814"/>
              <a:gd name="connsiteY5" fmla="*/ 1176130 h 2184242"/>
              <a:gd name="connsiteX6" fmla="*/ 6840762 w 7320814"/>
              <a:gd name="connsiteY6" fmla="*/ 312035 h 2184242"/>
              <a:gd name="connsiteX7" fmla="*/ 5976665 w 7320814"/>
              <a:gd name="connsiteY7" fmla="*/ 816090 h 2184242"/>
              <a:gd name="connsiteX0" fmla="*/ 0 w 7320814"/>
              <a:gd name="connsiteY0" fmla="*/ 816091 h 2184242"/>
              <a:gd name="connsiteX1" fmla="*/ 1152127 w 7320814"/>
              <a:gd name="connsiteY1" fmla="*/ 240027 h 2184242"/>
              <a:gd name="connsiteX2" fmla="*/ 3528391 w 7320814"/>
              <a:gd name="connsiteY2" fmla="*/ 168019 h 2184242"/>
              <a:gd name="connsiteX3" fmla="*/ 5400599 w 7320814"/>
              <a:gd name="connsiteY3" fmla="*/ 312035 h 2184242"/>
              <a:gd name="connsiteX4" fmla="*/ 5688633 w 7320814"/>
              <a:gd name="connsiteY4" fmla="*/ 2040226 h 2184242"/>
              <a:gd name="connsiteX5" fmla="*/ 7128793 w 7320814"/>
              <a:gd name="connsiteY5" fmla="*/ 1176130 h 2184242"/>
              <a:gd name="connsiteX6" fmla="*/ 6840762 w 7320814"/>
              <a:gd name="connsiteY6" fmla="*/ 312035 h 2184242"/>
              <a:gd name="connsiteX7" fmla="*/ 5976665 w 7320814"/>
              <a:gd name="connsiteY7" fmla="*/ 816090 h 2184242"/>
              <a:gd name="connsiteX0" fmla="*/ 0 w 7320814"/>
              <a:gd name="connsiteY0" fmla="*/ 877725 h 2245876"/>
              <a:gd name="connsiteX1" fmla="*/ 1152127 w 7320814"/>
              <a:gd name="connsiteY1" fmla="*/ 301661 h 2245876"/>
              <a:gd name="connsiteX2" fmla="*/ 3744415 w 7320814"/>
              <a:gd name="connsiteY2" fmla="*/ 157645 h 2245876"/>
              <a:gd name="connsiteX3" fmla="*/ 5400599 w 7320814"/>
              <a:gd name="connsiteY3" fmla="*/ 373669 h 2245876"/>
              <a:gd name="connsiteX4" fmla="*/ 5688633 w 7320814"/>
              <a:gd name="connsiteY4" fmla="*/ 2101860 h 2245876"/>
              <a:gd name="connsiteX5" fmla="*/ 7128793 w 7320814"/>
              <a:gd name="connsiteY5" fmla="*/ 1237764 h 2245876"/>
              <a:gd name="connsiteX6" fmla="*/ 6840762 w 7320814"/>
              <a:gd name="connsiteY6" fmla="*/ 373669 h 2245876"/>
              <a:gd name="connsiteX7" fmla="*/ 5976665 w 7320814"/>
              <a:gd name="connsiteY7" fmla="*/ 877724 h 2245876"/>
              <a:gd name="connsiteX0" fmla="*/ 0 w 7320814"/>
              <a:gd name="connsiteY0" fmla="*/ 857458 h 2225609"/>
              <a:gd name="connsiteX1" fmla="*/ 1152127 w 7320814"/>
              <a:gd name="connsiteY1" fmla="*/ 281394 h 2225609"/>
              <a:gd name="connsiteX2" fmla="*/ 3744415 w 7320814"/>
              <a:gd name="connsiteY2" fmla="*/ 137378 h 2225609"/>
              <a:gd name="connsiteX3" fmla="*/ 5400599 w 7320814"/>
              <a:gd name="connsiteY3" fmla="*/ 353402 h 2225609"/>
              <a:gd name="connsiteX4" fmla="*/ 5688633 w 7320814"/>
              <a:gd name="connsiteY4" fmla="*/ 2081593 h 2225609"/>
              <a:gd name="connsiteX5" fmla="*/ 7128793 w 7320814"/>
              <a:gd name="connsiteY5" fmla="*/ 1217497 h 2225609"/>
              <a:gd name="connsiteX6" fmla="*/ 6840762 w 7320814"/>
              <a:gd name="connsiteY6" fmla="*/ 353402 h 2225609"/>
              <a:gd name="connsiteX7" fmla="*/ 5976665 w 7320814"/>
              <a:gd name="connsiteY7" fmla="*/ 857457 h 2225609"/>
              <a:gd name="connsiteX0" fmla="*/ 0 w 7320814"/>
              <a:gd name="connsiteY0" fmla="*/ 857458 h 2177604"/>
              <a:gd name="connsiteX1" fmla="*/ 1152127 w 7320814"/>
              <a:gd name="connsiteY1" fmla="*/ 281394 h 2177604"/>
              <a:gd name="connsiteX2" fmla="*/ 3744415 w 7320814"/>
              <a:gd name="connsiteY2" fmla="*/ 137378 h 2177604"/>
              <a:gd name="connsiteX3" fmla="*/ 5688631 w 7320814"/>
              <a:gd name="connsiteY3" fmla="*/ 641434 h 2177604"/>
              <a:gd name="connsiteX4" fmla="*/ 5688633 w 7320814"/>
              <a:gd name="connsiteY4" fmla="*/ 2081593 h 2177604"/>
              <a:gd name="connsiteX5" fmla="*/ 7128793 w 7320814"/>
              <a:gd name="connsiteY5" fmla="*/ 1217497 h 2177604"/>
              <a:gd name="connsiteX6" fmla="*/ 6840762 w 7320814"/>
              <a:gd name="connsiteY6" fmla="*/ 353402 h 2177604"/>
              <a:gd name="connsiteX7" fmla="*/ 5976665 w 7320814"/>
              <a:gd name="connsiteY7" fmla="*/ 857457 h 2177604"/>
              <a:gd name="connsiteX0" fmla="*/ 0 w 7260808"/>
              <a:gd name="connsiteY0" fmla="*/ 857458 h 1673549"/>
              <a:gd name="connsiteX1" fmla="*/ 1152127 w 7260808"/>
              <a:gd name="connsiteY1" fmla="*/ 281394 h 1673549"/>
              <a:gd name="connsiteX2" fmla="*/ 3744415 w 7260808"/>
              <a:gd name="connsiteY2" fmla="*/ 137378 h 1673549"/>
              <a:gd name="connsiteX3" fmla="*/ 5688631 w 7260808"/>
              <a:gd name="connsiteY3" fmla="*/ 641434 h 1673549"/>
              <a:gd name="connsiteX4" fmla="*/ 6048671 w 7260808"/>
              <a:gd name="connsiteY4" fmla="*/ 1577538 h 1673549"/>
              <a:gd name="connsiteX5" fmla="*/ 7128793 w 7260808"/>
              <a:gd name="connsiteY5" fmla="*/ 1217497 h 1673549"/>
              <a:gd name="connsiteX6" fmla="*/ 6840762 w 7260808"/>
              <a:gd name="connsiteY6" fmla="*/ 353402 h 1673549"/>
              <a:gd name="connsiteX7" fmla="*/ 5976665 w 7260808"/>
              <a:gd name="connsiteY7" fmla="*/ 857457 h 1673549"/>
              <a:gd name="connsiteX0" fmla="*/ 0 w 7200801"/>
              <a:gd name="connsiteY0" fmla="*/ 857458 h 1385518"/>
              <a:gd name="connsiteX1" fmla="*/ 1152127 w 7200801"/>
              <a:gd name="connsiteY1" fmla="*/ 281394 h 1385518"/>
              <a:gd name="connsiteX2" fmla="*/ 3744415 w 7200801"/>
              <a:gd name="connsiteY2" fmla="*/ 137378 h 1385518"/>
              <a:gd name="connsiteX3" fmla="*/ 5688631 w 7200801"/>
              <a:gd name="connsiteY3" fmla="*/ 641434 h 1385518"/>
              <a:gd name="connsiteX4" fmla="*/ 6408711 w 7200801"/>
              <a:gd name="connsiteY4" fmla="*/ 1289507 h 1385518"/>
              <a:gd name="connsiteX5" fmla="*/ 7128793 w 7200801"/>
              <a:gd name="connsiteY5" fmla="*/ 1217497 h 1385518"/>
              <a:gd name="connsiteX6" fmla="*/ 6840762 w 7200801"/>
              <a:gd name="connsiteY6" fmla="*/ 353402 h 1385518"/>
              <a:gd name="connsiteX7" fmla="*/ 5976665 w 7200801"/>
              <a:gd name="connsiteY7" fmla="*/ 857457 h 1385518"/>
              <a:gd name="connsiteX0" fmla="*/ 0 w 7200801"/>
              <a:gd name="connsiteY0" fmla="*/ 857458 h 1385518"/>
              <a:gd name="connsiteX1" fmla="*/ 1152127 w 7200801"/>
              <a:gd name="connsiteY1" fmla="*/ 281394 h 1385518"/>
              <a:gd name="connsiteX2" fmla="*/ 3744415 w 7200801"/>
              <a:gd name="connsiteY2" fmla="*/ 137378 h 1385518"/>
              <a:gd name="connsiteX3" fmla="*/ 5688631 w 7200801"/>
              <a:gd name="connsiteY3" fmla="*/ 641434 h 1385518"/>
              <a:gd name="connsiteX4" fmla="*/ 6408711 w 7200801"/>
              <a:gd name="connsiteY4" fmla="*/ 1289507 h 1385518"/>
              <a:gd name="connsiteX5" fmla="*/ 7128793 w 7200801"/>
              <a:gd name="connsiteY5" fmla="*/ 1217497 h 1385518"/>
              <a:gd name="connsiteX6" fmla="*/ 6840762 w 7200801"/>
              <a:gd name="connsiteY6" fmla="*/ 353402 h 1385518"/>
              <a:gd name="connsiteX7" fmla="*/ 6192688 w 7200801"/>
              <a:gd name="connsiteY7" fmla="*/ 569427 h 1385518"/>
              <a:gd name="connsiteX0" fmla="*/ 0 w 7200801"/>
              <a:gd name="connsiteY0" fmla="*/ 929465 h 1457525"/>
              <a:gd name="connsiteX1" fmla="*/ 1152127 w 7200801"/>
              <a:gd name="connsiteY1" fmla="*/ 353401 h 1457525"/>
              <a:gd name="connsiteX2" fmla="*/ 3744416 w 7200801"/>
              <a:gd name="connsiteY2" fmla="*/ 137378 h 1457525"/>
              <a:gd name="connsiteX3" fmla="*/ 5688631 w 7200801"/>
              <a:gd name="connsiteY3" fmla="*/ 713441 h 1457525"/>
              <a:gd name="connsiteX4" fmla="*/ 6408711 w 7200801"/>
              <a:gd name="connsiteY4" fmla="*/ 1361514 h 1457525"/>
              <a:gd name="connsiteX5" fmla="*/ 7128793 w 7200801"/>
              <a:gd name="connsiteY5" fmla="*/ 1289504 h 1457525"/>
              <a:gd name="connsiteX6" fmla="*/ 6840762 w 7200801"/>
              <a:gd name="connsiteY6" fmla="*/ 425409 h 1457525"/>
              <a:gd name="connsiteX7" fmla="*/ 6192688 w 7200801"/>
              <a:gd name="connsiteY7" fmla="*/ 641434 h 1457525"/>
              <a:gd name="connsiteX0" fmla="*/ 0 w 7200801"/>
              <a:gd name="connsiteY0" fmla="*/ 792087 h 1320147"/>
              <a:gd name="connsiteX1" fmla="*/ 1152127 w 7200801"/>
              <a:gd name="connsiteY1" fmla="*/ 216023 h 1320147"/>
              <a:gd name="connsiteX2" fmla="*/ 3744416 w 7200801"/>
              <a:gd name="connsiteY2" fmla="*/ 0 h 1320147"/>
              <a:gd name="connsiteX3" fmla="*/ 5688631 w 7200801"/>
              <a:gd name="connsiteY3" fmla="*/ 576063 h 1320147"/>
              <a:gd name="connsiteX4" fmla="*/ 6408711 w 7200801"/>
              <a:gd name="connsiteY4" fmla="*/ 1224136 h 1320147"/>
              <a:gd name="connsiteX5" fmla="*/ 7128793 w 7200801"/>
              <a:gd name="connsiteY5" fmla="*/ 1152126 h 1320147"/>
              <a:gd name="connsiteX6" fmla="*/ 6840762 w 7200801"/>
              <a:gd name="connsiteY6" fmla="*/ 288031 h 1320147"/>
              <a:gd name="connsiteX7" fmla="*/ 6192688 w 7200801"/>
              <a:gd name="connsiteY7" fmla="*/ 504056 h 1320147"/>
              <a:gd name="connsiteX0" fmla="*/ 0 w 7200801"/>
              <a:gd name="connsiteY0" fmla="*/ 792087 h 1356150"/>
              <a:gd name="connsiteX1" fmla="*/ 1152127 w 7200801"/>
              <a:gd name="connsiteY1" fmla="*/ 216023 h 1356150"/>
              <a:gd name="connsiteX2" fmla="*/ 3744416 w 7200801"/>
              <a:gd name="connsiteY2" fmla="*/ 0 h 1356150"/>
              <a:gd name="connsiteX3" fmla="*/ 5544616 w 7200801"/>
              <a:gd name="connsiteY3" fmla="*/ 360041 h 1356150"/>
              <a:gd name="connsiteX4" fmla="*/ 6408711 w 7200801"/>
              <a:gd name="connsiteY4" fmla="*/ 1224136 h 1356150"/>
              <a:gd name="connsiteX5" fmla="*/ 7128793 w 7200801"/>
              <a:gd name="connsiteY5" fmla="*/ 1152126 h 1356150"/>
              <a:gd name="connsiteX6" fmla="*/ 6840762 w 7200801"/>
              <a:gd name="connsiteY6" fmla="*/ 288031 h 1356150"/>
              <a:gd name="connsiteX7" fmla="*/ 6192688 w 7200801"/>
              <a:gd name="connsiteY7" fmla="*/ 504056 h 1356150"/>
              <a:gd name="connsiteX0" fmla="*/ 0 w 7200801"/>
              <a:gd name="connsiteY0" fmla="*/ 792087 h 1368152"/>
              <a:gd name="connsiteX1" fmla="*/ 1152127 w 7200801"/>
              <a:gd name="connsiteY1" fmla="*/ 216023 h 1368152"/>
              <a:gd name="connsiteX2" fmla="*/ 3744416 w 7200801"/>
              <a:gd name="connsiteY2" fmla="*/ 0 h 1368152"/>
              <a:gd name="connsiteX3" fmla="*/ 5616624 w 7200801"/>
              <a:gd name="connsiteY3" fmla="*/ 288032 h 1368152"/>
              <a:gd name="connsiteX4" fmla="*/ 6408711 w 7200801"/>
              <a:gd name="connsiteY4" fmla="*/ 1224136 h 1368152"/>
              <a:gd name="connsiteX5" fmla="*/ 7128793 w 7200801"/>
              <a:gd name="connsiteY5" fmla="*/ 1152126 h 1368152"/>
              <a:gd name="connsiteX6" fmla="*/ 6840762 w 7200801"/>
              <a:gd name="connsiteY6" fmla="*/ 288031 h 1368152"/>
              <a:gd name="connsiteX7" fmla="*/ 6192688 w 7200801"/>
              <a:gd name="connsiteY7" fmla="*/ 504056 h 1368152"/>
              <a:gd name="connsiteX0" fmla="*/ 0 w 7200801"/>
              <a:gd name="connsiteY0" fmla="*/ 792087 h 1368152"/>
              <a:gd name="connsiteX1" fmla="*/ 1440160 w 7200801"/>
              <a:gd name="connsiteY1" fmla="*/ 144016 h 1368152"/>
              <a:gd name="connsiteX2" fmla="*/ 3744416 w 7200801"/>
              <a:gd name="connsiteY2" fmla="*/ 0 h 1368152"/>
              <a:gd name="connsiteX3" fmla="*/ 5616624 w 7200801"/>
              <a:gd name="connsiteY3" fmla="*/ 288032 h 1368152"/>
              <a:gd name="connsiteX4" fmla="*/ 6408711 w 7200801"/>
              <a:gd name="connsiteY4" fmla="*/ 1224136 h 1368152"/>
              <a:gd name="connsiteX5" fmla="*/ 7128793 w 7200801"/>
              <a:gd name="connsiteY5" fmla="*/ 1152126 h 1368152"/>
              <a:gd name="connsiteX6" fmla="*/ 6840762 w 7200801"/>
              <a:gd name="connsiteY6" fmla="*/ 288031 h 1368152"/>
              <a:gd name="connsiteX7" fmla="*/ 6192688 w 7200801"/>
              <a:gd name="connsiteY7" fmla="*/ 504056 h 1368152"/>
              <a:gd name="connsiteX0" fmla="*/ 0 w 7200801"/>
              <a:gd name="connsiteY0" fmla="*/ 869855 h 1445920"/>
              <a:gd name="connsiteX1" fmla="*/ 1440160 w 7200801"/>
              <a:gd name="connsiteY1" fmla="*/ 221784 h 1445920"/>
              <a:gd name="connsiteX2" fmla="*/ 3744416 w 7200801"/>
              <a:gd name="connsiteY2" fmla="*/ 77768 h 1445920"/>
              <a:gd name="connsiteX3" fmla="*/ 5616624 w 7200801"/>
              <a:gd name="connsiteY3" fmla="*/ 365800 h 1445920"/>
              <a:gd name="connsiteX4" fmla="*/ 6408711 w 7200801"/>
              <a:gd name="connsiteY4" fmla="*/ 1301904 h 1445920"/>
              <a:gd name="connsiteX5" fmla="*/ 7128793 w 7200801"/>
              <a:gd name="connsiteY5" fmla="*/ 1229894 h 1445920"/>
              <a:gd name="connsiteX6" fmla="*/ 6840762 w 7200801"/>
              <a:gd name="connsiteY6" fmla="*/ 365799 h 1445920"/>
              <a:gd name="connsiteX7" fmla="*/ 6192688 w 7200801"/>
              <a:gd name="connsiteY7" fmla="*/ 581824 h 1445920"/>
              <a:gd name="connsiteX0" fmla="*/ 0 w 7200801"/>
              <a:gd name="connsiteY0" fmla="*/ 792087 h 1368152"/>
              <a:gd name="connsiteX1" fmla="*/ 1440160 w 7200801"/>
              <a:gd name="connsiteY1" fmla="*/ 144016 h 1368152"/>
              <a:gd name="connsiteX2" fmla="*/ 3744416 w 7200801"/>
              <a:gd name="connsiteY2" fmla="*/ 0 h 1368152"/>
              <a:gd name="connsiteX3" fmla="*/ 5616624 w 7200801"/>
              <a:gd name="connsiteY3" fmla="*/ 288032 h 1368152"/>
              <a:gd name="connsiteX4" fmla="*/ 6408711 w 7200801"/>
              <a:gd name="connsiteY4" fmla="*/ 1224136 h 1368152"/>
              <a:gd name="connsiteX5" fmla="*/ 7128793 w 7200801"/>
              <a:gd name="connsiteY5" fmla="*/ 1152126 h 1368152"/>
              <a:gd name="connsiteX6" fmla="*/ 6840762 w 7200801"/>
              <a:gd name="connsiteY6" fmla="*/ 288031 h 1368152"/>
              <a:gd name="connsiteX7" fmla="*/ 6192688 w 7200801"/>
              <a:gd name="connsiteY7" fmla="*/ 504056 h 1368152"/>
              <a:gd name="connsiteX0" fmla="*/ 0 w 7200801"/>
              <a:gd name="connsiteY0" fmla="*/ 792087 h 1368152"/>
              <a:gd name="connsiteX1" fmla="*/ 1440160 w 7200801"/>
              <a:gd name="connsiteY1" fmla="*/ 144016 h 1368152"/>
              <a:gd name="connsiteX2" fmla="*/ 3744416 w 7200801"/>
              <a:gd name="connsiteY2" fmla="*/ 0 h 1368152"/>
              <a:gd name="connsiteX3" fmla="*/ 5616624 w 7200801"/>
              <a:gd name="connsiteY3" fmla="*/ 288032 h 1368152"/>
              <a:gd name="connsiteX4" fmla="*/ 6408711 w 7200801"/>
              <a:gd name="connsiteY4" fmla="*/ 1224136 h 1368152"/>
              <a:gd name="connsiteX5" fmla="*/ 7128793 w 7200801"/>
              <a:gd name="connsiteY5" fmla="*/ 1152126 h 1368152"/>
              <a:gd name="connsiteX6" fmla="*/ 6840762 w 7200801"/>
              <a:gd name="connsiteY6" fmla="*/ 288031 h 1368152"/>
              <a:gd name="connsiteX7" fmla="*/ 6192688 w 7200801"/>
              <a:gd name="connsiteY7" fmla="*/ 504056 h 1368152"/>
              <a:gd name="connsiteX0" fmla="*/ 0 w 7200801"/>
              <a:gd name="connsiteY0" fmla="*/ 792087 h 1368152"/>
              <a:gd name="connsiteX1" fmla="*/ 1440160 w 7200801"/>
              <a:gd name="connsiteY1" fmla="*/ 144016 h 1368152"/>
              <a:gd name="connsiteX2" fmla="*/ 3744416 w 7200801"/>
              <a:gd name="connsiteY2" fmla="*/ 0 h 1368152"/>
              <a:gd name="connsiteX3" fmla="*/ 5616624 w 7200801"/>
              <a:gd name="connsiteY3" fmla="*/ 288032 h 1368152"/>
              <a:gd name="connsiteX4" fmla="*/ 6408711 w 7200801"/>
              <a:gd name="connsiteY4" fmla="*/ 1224136 h 1368152"/>
              <a:gd name="connsiteX5" fmla="*/ 7128793 w 7200801"/>
              <a:gd name="connsiteY5" fmla="*/ 1152126 h 1368152"/>
              <a:gd name="connsiteX6" fmla="*/ 6840762 w 7200801"/>
              <a:gd name="connsiteY6" fmla="*/ 288031 h 1368152"/>
              <a:gd name="connsiteX7" fmla="*/ 6192688 w 7200801"/>
              <a:gd name="connsiteY7" fmla="*/ 504056 h 13681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00801" h="1368152">
                <a:moveTo>
                  <a:pt x="0" y="792087"/>
                </a:moveTo>
                <a:cubicBezTo>
                  <a:pt x="2344" y="799121"/>
                  <a:pt x="368103" y="251551"/>
                  <a:pt x="1440160" y="144016"/>
                </a:cubicBezTo>
                <a:cubicBezTo>
                  <a:pt x="2132516" y="71217"/>
                  <a:pt x="2791946" y="3299"/>
                  <a:pt x="3744416" y="0"/>
                </a:cubicBezTo>
                <a:cubicBezTo>
                  <a:pt x="5147436" y="61678"/>
                  <a:pt x="5172575" y="84009"/>
                  <a:pt x="5616624" y="288032"/>
                </a:cubicBezTo>
                <a:cubicBezTo>
                  <a:pt x="6060673" y="492055"/>
                  <a:pt x="6156683" y="1080120"/>
                  <a:pt x="6408711" y="1224136"/>
                </a:cubicBezTo>
                <a:cubicBezTo>
                  <a:pt x="6660739" y="1368152"/>
                  <a:pt x="7056785" y="1308143"/>
                  <a:pt x="7128793" y="1152126"/>
                </a:cubicBezTo>
                <a:cubicBezTo>
                  <a:pt x="7200801" y="996109"/>
                  <a:pt x="6996779" y="396043"/>
                  <a:pt x="6840762" y="288031"/>
                </a:cubicBezTo>
                <a:cubicBezTo>
                  <a:pt x="6684745" y="180019"/>
                  <a:pt x="6324703" y="312035"/>
                  <a:pt x="6192688" y="504056"/>
                </a:cubicBezTo>
              </a:path>
            </a:pathLst>
          </a:cu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Volný tvar 52"/>
          <p:cNvSpPr/>
          <p:nvPr/>
        </p:nvSpPr>
        <p:spPr>
          <a:xfrm>
            <a:off x="179512" y="1988840"/>
            <a:ext cx="3097236" cy="4608512"/>
          </a:xfrm>
          <a:custGeom>
            <a:avLst/>
            <a:gdLst>
              <a:gd name="connsiteX0" fmla="*/ 375138 w 3097236"/>
              <a:gd name="connsiteY0" fmla="*/ 0 h 4321126"/>
              <a:gd name="connsiteX1" fmla="*/ 51581 w 3097236"/>
              <a:gd name="connsiteY1" fmla="*/ 1125416 h 4321126"/>
              <a:gd name="connsiteX2" fmla="*/ 150055 w 3097236"/>
              <a:gd name="connsiteY2" fmla="*/ 3390314 h 4321126"/>
              <a:gd name="connsiteX3" fmla="*/ 951913 w 3097236"/>
              <a:gd name="connsiteY3" fmla="*/ 4206240 h 4321126"/>
              <a:gd name="connsiteX4" fmla="*/ 2485292 w 3097236"/>
              <a:gd name="connsiteY4" fmla="*/ 4079631 h 4321126"/>
              <a:gd name="connsiteX5" fmla="*/ 3062067 w 3097236"/>
              <a:gd name="connsiteY5" fmla="*/ 3432517 h 4321126"/>
              <a:gd name="connsiteX6" fmla="*/ 2274277 w 3097236"/>
              <a:gd name="connsiteY6" fmla="*/ 3080825 h 4321126"/>
              <a:gd name="connsiteX7" fmla="*/ 1753772 w 3097236"/>
              <a:gd name="connsiteY7" fmla="*/ 3179299 h 4321126"/>
              <a:gd name="connsiteX8" fmla="*/ 1753772 w 3097236"/>
              <a:gd name="connsiteY8" fmla="*/ 3995225 h 4321126"/>
              <a:gd name="connsiteX9" fmla="*/ 2260209 w 3097236"/>
              <a:gd name="connsiteY9" fmla="*/ 4121834 h 4321126"/>
              <a:gd name="connsiteX0" fmla="*/ 432048 w 3097236"/>
              <a:gd name="connsiteY0" fmla="*/ 0 h 4608512"/>
              <a:gd name="connsiteX1" fmla="*/ 51581 w 3097236"/>
              <a:gd name="connsiteY1" fmla="*/ 1412802 h 4608512"/>
              <a:gd name="connsiteX2" fmla="*/ 150055 w 3097236"/>
              <a:gd name="connsiteY2" fmla="*/ 3677700 h 4608512"/>
              <a:gd name="connsiteX3" fmla="*/ 951913 w 3097236"/>
              <a:gd name="connsiteY3" fmla="*/ 4493626 h 4608512"/>
              <a:gd name="connsiteX4" fmla="*/ 2485292 w 3097236"/>
              <a:gd name="connsiteY4" fmla="*/ 4367017 h 4608512"/>
              <a:gd name="connsiteX5" fmla="*/ 3062067 w 3097236"/>
              <a:gd name="connsiteY5" fmla="*/ 3719903 h 4608512"/>
              <a:gd name="connsiteX6" fmla="*/ 2274277 w 3097236"/>
              <a:gd name="connsiteY6" fmla="*/ 3368211 h 4608512"/>
              <a:gd name="connsiteX7" fmla="*/ 1753772 w 3097236"/>
              <a:gd name="connsiteY7" fmla="*/ 3466685 h 4608512"/>
              <a:gd name="connsiteX8" fmla="*/ 1753772 w 3097236"/>
              <a:gd name="connsiteY8" fmla="*/ 4282611 h 4608512"/>
              <a:gd name="connsiteX9" fmla="*/ 2260209 w 3097236"/>
              <a:gd name="connsiteY9" fmla="*/ 4409220 h 46085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97236" h="4608512">
                <a:moveTo>
                  <a:pt x="432048" y="0"/>
                </a:moveTo>
                <a:cubicBezTo>
                  <a:pt x="289026" y="280182"/>
                  <a:pt x="98580" y="799852"/>
                  <a:pt x="51581" y="1412802"/>
                </a:cubicBezTo>
                <a:cubicBezTo>
                  <a:pt x="4582" y="2025752"/>
                  <a:pt x="0" y="3164229"/>
                  <a:pt x="150055" y="3677700"/>
                </a:cubicBezTo>
                <a:cubicBezTo>
                  <a:pt x="300110" y="4191171"/>
                  <a:pt x="562707" y="4378740"/>
                  <a:pt x="951913" y="4493626"/>
                </a:cubicBezTo>
                <a:cubicBezTo>
                  <a:pt x="1341119" y="4608512"/>
                  <a:pt x="2133600" y="4495971"/>
                  <a:pt x="2485292" y="4367017"/>
                </a:cubicBezTo>
                <a:cubicBezTo>
                  <a:pt x="2836984" y="4238063"/>
                  <a:pt x="3097236" y="3886371"/>
                  <a:pt x="3062067" y="3719903"/>
                </a:cubicBezTo>
                <a:cubicBezTo>
                  <a:pt x="3026898" y="3553435"/>
                  <a:pt x="2492326" y="3410414"/>
                  <a:pt x="2274277" y="3368211"/>
                </a:cubicBezTo>
                <a:cubicBezTo>
                  <a:pt x="2056228" y="3326008"/>
                  <a:pt x="1840523" y="3314285"/>
                  <a:pt x="1753772" y="3466685"/>
                </a:cubicBezTo>
                <a:cubicBezTo>
                  <a:pt x="1667021" y="3619085"/>
                  <a:pt x="1669366" y="4125522"/>
                  <a:pt x="1753772" y="4282611"/>
                </a:cubicBezTo>
                <a:cubicBezTo>
                  <a:pt x="1838178" y="4439700"/>
                  <a:pt x="2260209" y="4409220"/>
                  <a:pt x="2260209" y="4409220"/>
                </a:cubicBezTo>
              </a:path>
            </a:pathLst>
          </a:cu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Volný tvar 53"/>
          <p:cNvSpPr/>
          <p:nvPr/>
        </p:nvSpPr>
        <p:spPr>
          <a:xfrm>
            <a:off x="899593" y="1372452"/>
            <a:ext cx="2521202" cy="1764946"/>
          </a:xfrm>
          <a:custGeom>
            <a:avLst/>
            <a:gdLst>
              <a:gd name="connsiteX0" fmla="*/ 0 w 2562665"/>
              <a:gd name="connsiteY0" fmla="*/ 1645920 h 1840524"/>
              <a:gd name="connsiteX1" fmla="*/ 1983545 w 2562665"/>
              <a:gd name="connsiteY1" fmla="*/ 1674056 h 1840524"/>
              <a:gd name="connsiteX2" fmla="*/ 2419643 w 2562665"/>
              <a:gd name="connsiteY2" fmla="*/ 647114 h 1840524"/>
              <a:gd name="connsiteX3" fmla="*/ 1125416 w 2562665"/>
              <a:gd name="connsiteY3" fmla="*/ 28136 h 1840524"/>
              <a:gd name="connsiteX4" fmla="*/ 689317 w 2562665"/>
              <a:gd name="connsiteY4" fmla="*/ 815927 h 1840524"/>
              <a:gd name="connsiteX5" fmla="*/ 1195754 w 2562665"/>
              <a:gd name="connsiteY5" fmla="*/ 1716259 h 1840524"/>
              <a:gd name="connsiteX0" fmla="*/ 0 w 2521202"/>
              <a:gd name="connsiteY0" fmla="*/ 1192452 h 1764946"/>
              <a:gd name="connsiteX1" fmla="*/ 1942082 w 2521202"/>
              <a:gd name="connsiteY1" fmla="*/ 1674056 h 1764946"/>
              <a:gd name="connsiteX2" fmla="*/ 2378180 w 2521202"/>
              <a:gd name="connsiteY2" fmla="*/ 647114 h 1764946"/>
              <a:gd name="connsiteX3" fmla="*/ 1083953 w 2521202"/>
              <a:gd name="connsiteY3" fmla="*/ 28136 h 1764946"/>
              <a:gd name="connsiteX4" fmla="*/ 647854 w 2521202"/>
              <a:gd name="connsiteY4" fmla="*/ 815927 h 1764946"/>
              <a:gd name="connsiteX5" fmla="*/ 1154291 w 2521202"/>
              <a:gd name="connsiteY5" fmla="*/ 1716259 h 1764946"/>
              <a:gd name="connsiteX0" fmla="*/ 0 w 2521202"/>
              <a:gd name="connsiteY0" fmla="*/ 1192452 h 1764946"/>
              <a:gd name="connsiteX1" fmla="*/ 1942082 w 2521202"/>
              <a:gd name="connsiteY1" fmla="*/ 1674056 h 1764946"/>
              <a:gd name="connsiteX2" fmla="*/ 2378180 w 2521202"/>
              <a:gd name="connsiteY2" fmla="*/ 647114 h 1764946"/>
              <a:gd name="connsiteX3" fmla="*/ 1083953 w 2521202"/>
              <a:gd name="connsiteY3" fmla="*/ 28136 h 1764946"/>
              <a:gd name="connsiteX4" fmla="*/ 647854 w 2521202"/>
              <a:gd name="connsiteY4" fmla="*/ 815927 h 1764946"/>
              <a:gd name="connsiteX5" fmla="*/ 1154291 w 2521202"/>
              <a:gd name="connsiteY5" fmla="*/ 1716259 h 17649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521202" h="1764946">
                <a:moveTo>
                  <a:pt x="0" y="1192452"/>
                </a:moveTo>
                <a:cubicBezTo>
                  <a:pt x="633503" y="1635193"/>
                  <a:pt x="1545719" y="1764946"/>
                  <a:pt x="1942082" y="1674056"/>
                </a:cubicBezTo>
                <a:cubicBezTo>
                  <a:pt x="2338445" y="1583166"/>
                  <a:pt x="2521202" y="921434"/>
                  <a:pt x="2378180" y="647114"/>
                </a:cubicBezTo>
                <a:cubicBezTo>
                  <a:pt x="2235159" y="372794"/>
                  <a:pt x="1372341" y="0"/>
                  <a:pt x="1083953" y="28136"/>
                </a:cubicBezTo>
                <a:cubicBezTo>
                  <a:pt x="795565" y="56272"/>
                  <a:pt x="636131" y="534573"/>
                  <a:pt x="647854" y="815927"/>
                </a:cubicBezTo>
                <a:cubicBezTo>
                  <a:pt x="659577" y="1097281"/>
                  <a:pt x="906934" y="1406770"/>
                  <a:pt x="1154291" y="1716259"/>
                </a:cubicBezTo>
              </a:path>
            </a:pathLst>
          </a:custGeom>
          <a:ln w="381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Volný tvar 54"/>
          <p:cNvSpPr/>
          <p:nvPr/>
        </p:nvSpPr>
        <p:spPr>
          <a:xfrm>
            <a:off x="484023" y="3356991"/>
            <a:ext cx="4556029" cy="2820314"/>
          </a:xfrm>
          <a:custGeom>
            <a:avLst/>
            <a:gdLst>
              <a:gd name="connsiteX0" fmla="*/ 28135 w 6239021"/>
              <a:gd name="connsiteY0" fmla="*/ 736209 h 2743200"/>
              <a:gd name="connsiteX1" fmla="*/ 182880 w 6239021"/>
              <a:gd name="connsiteY1" fmla="*/ 1749083 h 2743200"/>
              <a:gd name="connsiteX2" fmla="*/ 1125415 w 6239021"/>
              <a:gd name="connsiteY2" fmla="*/ 2142978 h 2743200"/>
              <a:gd name="connsiteX3" fmla="*/ 4867421 w 6239021"/>
              <a:gd name="connsiteY3" fmla="*/ 2579077 h 2743200"/>
              <a:gd name="connsiteX4" fmla="*/ 6189784 w 6239021"/>
              <a:gd name="connsiteY4" fmla="*/ 1158240 h 2743200"/>
              <a:gd name="connsiteX5" fmla="*/ 5162843 w 6239021"/>
              <a:gd name="connsiteY5" fmla="*/ 117231 h 2743200"/>
              <a:gd name="connsiteX6" fmla="*/ 4473526 w 6239021"/>
              <a:gd name="connsiteY6" fmla="*/ 454855 h 2743200"/>
              <a:gd name="connsiteX7" fmla="*/ 4501661 w 6239021"/>
              <a:gd name="connsiteY7" fmla="*/ 1749083 h 2743200"/>
              <a:gd name="connsiteX8" fmla="*/ 5289452 w 6239021"/>
              <a:gd name="connsiteY8" fmla="*/ 2410265 h 2743200"/>
              <a:gd name="connsiteX0" fmla="*/ 143357 w 6215976"/>
              <a:gd name="connsiteY0" fmla="*/ 0 h 2757765"/>
              <a:gd name="connsiteX1" fmla="*/ 159835 w 6215976"/>
              <a:gd name="connsiteY1" fmla="*/ 1763648 h 2757765"/>
              <a:gd name="connsiteX2" fmla="*/ 1102370 w 6215976"/>
              <a:gd name="connsiteY2" fmla="*/ 2157543 h 2757765"/>
              <a:gd name="connsiteX3" fmla="*/ 4844376 w 6215976"/>
              <a:gd name="connsiteY3" fmla="*/ 2593642 h 2757765"/>
              <a:gd name="connsiteX4" fmla="*/ 6166739 w 6215976"/>
              <a:gd name="connsiteY4" fmla="*/ 1172805 h 2757765"/>
              <a:gd name="connsiteX5" fmla="*/ 5139798 w 6215976"/>
              <a:gd name="connsiteY5" fmla="*/ 131796 h 2757765"/>
              <a:gd name="connsiteX6" fmla="*/ 4450481 w 6215976"/>
              <a:gd name="connsiteY6" fmla="*/ 469420 h 2757765"/>
              <a:gd name="connsiteX7" fmla="*/ 4478616 w 6215976"/>
              <a:gd name="connsiteY7" fmla="*/ 1763648 h 2757765"/>
              <a:gd name="connsiteX8" fmla="*/ 5266407 w 6215976"/>
              <a:gd name="connsiteY8" fmla="*/ 2424830 h 2757765"/>
              <a:gd name="connsiteX0" fmla="*/ 439573 w 6512192"/>
              <a:gd name="connsiteY0" fmla="*/ 0 h 2734212"/>
              <a:gd name="connsiteX1" fmla="*/ 456051 w 6512192"/>
              <a:gd name="connsiteY1" fmla="*/ 1763648 h 2734212"/>
              <a:gd name="connsiteX2" fmla="*/ 3175876 w 6512192"/>
              <a:gd name="connsiteY2" fmla="*/ 2016225 h 2734212"/>
              <a:gd name="connsiteX3" fmla="*/ 5140592 w 6512192"/>
              <a:gd name="connsiteY3" fmla="*/ 2593642 h 2734212"/>
              <a:gd name="connsiteX4" fmla="*/ 6462955 w 6512192"/>
              <a:gd name="connsiteY4" fmla="*/ 1172805 h 2734212"/>
              <a:gd name="connsiteX5" fmla="*/ 5436014 w 6512192"/>
              <a:gd name="connsiteY5" fmla="*/ 131796 h 2734212"/>
              <a:gd name="connsiteX6" fmla="*/ 4746697 w 6512192"/>
              <a:gd name="connsiteY6" fmla="*/ 469420 h 2734212"/>
              <a:gd name="connsiteX7" fmla="*/ 4774832 w 6512192"/>
              <a:gd name="connsiteY7" fmla="*/ 1763648 h 2734212"/>
              <a:gd name="connsiteX8" fmla="*/ 5562623 w 6512192"/>
              <a:gd name="connsiteY8" fmla="*/ 2424830 h 2734212"/>
              <a:gd name="connsiteX0" fmla="*/ 355563 w 6428182"/>
              <a:gd name="connsiteY0" fmla="*/ 0 h 2698208"/>
              <a:gd name="connsiteX1" fmla="*/ 372041 w 6428182"/>
              <a:gd name="connsiteY1" fmla="*/ 1763648 h 2698208"/>
              <a:gd name="connsiteX2" fmla="*/ 2587810 w 6428182"/>
              <a:gd name="connsiteY2" fmla="*/ 1800201 h 2698208"/>
              <a:gd name="connsiteX3" fmla="*/ 5056582 w 6428182"/>
              <a:gd name="connsiteY3" fmla="*/ 2593642 h 2698208"/>
              <a:gd name="connsiteX4" fmla="*/ 6378945 w 6428182"/>
              <a:gd name="connsiteY4" fmla="*/ 1172805 h 2698208"/>
              <a:gd name="connsiteX5" fmla="*/ 5352004 w 6428182"/>
              <a:gd name="connsiteY5" fmla="*/ 131796 h 2698208"/>
              <a:gd name="connsiteX6" fmla="*/ 4662687 w 6428182"/>
              <a:gd name="connsiteY6" fmla="*/ 469420 h 2698208"/>
              <a:gd name="connsiteX7" fmla="*/ 4690822 w 6428182"/>
              <a:gd name="connsiteY7" fmla="*/ 1763648 h 2698208"/>
              <a:gd name="connsiteX8" fmla="*/ 5478613 w 6428182"/>
              <a:gd name="connsiteY8" fmla="*/ 2424830 h 2698208"/>
              <a:gd name="connsiteX0" fmla="*/ 355563 w 6428182"/>
              <a:gd name="connsiteY0" fmla="*/ 0 h 2698208"/>
              <a:gd name="connsiteX1" fmla="*/ 372041 w 6428182"/>
              <a:gd name="connsiteY1" fmla="*/ 1763648 h 2698208"/>
              <a:gd name="connsiteX2" fmla="*/ 2587810 w 6428182"/>
              <a:gd name="connsiteY2" fmla="*/ 1800201 h 2698208"/>
              <a:gd name="connsiteX3" fmla="*/ 5056582 w 6428182"/>
              <a:gd name="connsiteY3" fmla="*/ 2593642 h 2698208"/>
              <a:gd name="connsiteX4" fmla="*/ 6378945 w 6428182"/>
              <a:gd name="connsiteY4" fmla="*/ 1172805 h 2698208"/>
              <a:gd name="connsiteX5" fmla="*/ 5352004 w 6428182"/>
              <a:gd name="connsiteY5" fmla="*/ 131796 h 2698208"/>
              <a:gd name="connsiteX6" fmla="*/ 4662687 w 6428182"/>
              <a:gd name="connsiteY6" fmla="*/ 469420 h 2698208"/>
              <a:gd name="connsiteX7" fmla="*/ 4604034 w 6428182"/>
              <a:gd name="connsiteY7" fmla="*/ 1368153 h 2698208"/>
              <a:gd name="connsiteX8" fmla="*/ 4690822 w 6428182"/>
              <a:gd name="connsiteY8" fmla="*/ 1763648 h 2698208"/>
              <a:gd name="connsiteX9" fmla="*/ 5478613 w 6428182"/>
              <a:gd name="connsiteY9" fmla="*/ 2424830 h 2698208"/>
              <a:gd name="connsiteX0" fmla="*/ 355563 w 6731632"/>
              <a:gd name="connsiteY0" fmla="*/ 0 h 2840871"/>
              <a:gd name="connsiteX1" fmla="*/ 372041 w 6731632"/>
              <a:gd name="connsiteY1" fmla="*/ 1763648 h 2840871"/>
              <a:gd name="connsiteX2" fmla="*/ 2587810 w 6731632"/>
              <a:gd name="connsiteY2" fmla="*/ 1800201 h 2840871"/>
              <a:gd name="connsiteX3" fmla="*/ 3235882 w 6731632"/>
              <a:gd name="connsiteY3" fmla="*/ 2736305 h 2840871"/>
              <a:gd name="connsiteX4" fmla="*/ 6378945 w 6731632"/>
              <a:gd name="connsiteY4" fmla="*/ 1172805 h 2840871"/>
              <a:gd name="connsiteX5" fmla="*/ 5352004 w 6731632"/>
              <a:gd name="connsiteY5" fmla="*/ 131796 h 2840871"/>
              <a:gd name="connsiteX6" fmla="*/ 4662687 w 6731632"/>
              <a:gd name="connsiteY6" fmla="*/ 469420 h 2840871"/>
              <a:gd name="connsiteX7" fmla="*/ 4604034 w 6731632"/>
              <a:gd name="connsiteY7" fmla="*/ 1368153 h 2840871"/>
              <a:gd name="connsiteX8" fmla="*/ 4690822 w 6731632"/>
              <a:gd name="connsiteY8" fmla="*/ 1763648 h 2840871"/>
              <a:gd name="connsiteX9" fmla="*/ 5478613 w 6731632"/>
              <a:gd name="connsiteY9" fmla="*/ 2424830 h 2840871"/>
              <a:gd name="connsiteX0" fmla="*/ 355563 w 5478613"/>
              <a:gd name="connsiteY0" fmla="*/ 102002 h 2850308"/>
              <a:gd name="connsiteX1" fmla="*/ 372041 w 5478613"/>
              <a:gd name="connsiteY1" fmla="*/ 1865650 h 2850308"/>
              <a:gd name="connsiteX2" fmla="*/ 2587810 w 5478613"/>
              <a:gd name="connsiteY2" fmla="*/ 1902203 h 2850308"/>
              <a:gd name="connsiteX3" fmla="*/ 3235882 w 5478613"/>
              <a:gd name="connsiteY3" fmla="*/ 2838307 h 2850308"/>
              <a:gd name="connsiteX4" fmla="*/ 4460018 w 5478613"/>
              <a:gd name="connsiteY4" fmla="*/ 1974211 h 2850308"/>
              <a:gd name="connsiteX5" fmla="*/ 5352004 w 5478613"/>
              <a:gd name="connsiteY5" fmla="*/ 233798 h 2850308"/>
              <a:gd name="connsiteX6" fmla="*/ 4662687 w 5478613"/>
              <a:gd name="connsiteY6" fmla="*/ 571422 h 2850308"/>
              <a:gd name="connsiteX7" fmla="*/ 4604034 w 5478613"/>
              <a:gd name="connsiteY7" fmla="*/ 1470155 h 2850308"/>
              <a:gd name="connsiteX8" fmla="*/ 4690822 w 5478613"/>
              <a:gd name="connsiteY8" fmla="*/ 1865650 h 2850308"/>
              <a:gd name="connsiteX9" fmla="*/ 5478613 w 5478613"/>
              <a:gd name="connsiteY9" fmla="*/ 2526832 h 2850308"/>
              <a:gd name="connsiteX0" fmla="*/ 355563 w 5478613"/>
              <a:gd name="connsiteY0" fmla="*/ 0 h 2748306"/>
              <a:gd name="connsiteX1" fmla="*/ 372041 w 5478613"/>
              <a:gd name="connsiteY1" fmla="*/ 1763648 h 2748306"/>
              <a:gd name="connsiteX2" fmla="*/ 2587810 w 5478613"/>
              <a:gd name="connsiteY2" fmla="*/ 1800201 h 2748306"/>
              <a:gd name="connsiteX3" fmla="*/ 3235882 w 5478613"/>
              <a:gd name="connsiteY3" fmla="*/ 2736305 h 2748306"/>
              <a:gd name="connsiteX4" fmla="*/ 4460018 w 5478613"/>
              <a:gd name="connsiteY4" fmla="*/ 1872209 h 2748306"/>
              <a:gd name="connsiteX5" fmla="*/ 3739939 w 5478613"/>
              <a:gd name="connsiteY5" fmla="*/ 1440161 h 2748306"/>
              <a:gd name="connsiteX6" fmla="*/ 4662687 w 5478613"/>
              <a:gd name="connsiteY6" fmla="*/ 469420 h 2748306"/>
              <a:gd name="connsiteX7" fmla="*/ 4604034 w 5478613"/>
              <a:gd name="connsiteY7" fmla="*/ 1368153 h 2748306"/>
              <a:gd name="connsiteX8" fmla="*/ 4690822 w 5478613"/>
              <a:gd name="connsiteY8" fmla="*/ 1763648 h 2748306"/>
              <a:gd name="connsiteX9" fmla="*/ 5478613 w 5478613"/>
              <a:gd name="connsiteY9" fmla="*/ 2424830 h 2748306"/>
              <a:gd name="connsiteX0" fmla="*/ 355563 w 5478613"/>
              <a:gd name="connsiteY0" fmla="*/ 0 h 2748306"/>
              <a:gd name="connsiteX1" fmla="*/ 372041 w 5478613"/>
              <a:gd name="connsiteY1" fmla="*/ 1763648 h 2748306"/>
              <a:gd name="connsiteX2" fmla="*/ 2587810 w 5478613"/>
              <a:gd name="connsiteY2" fmla="*/ 1800201 h 2748306"/>
              <a:gd name="connsiteX3" fmla="*/ 3235882 w 5478613"/>
              <a:gd name="connsiteY3" fmla="*/ 2736305 h 2748306"/>
              <a:gd name="connsiteX4" fmla="*/ 4460018 w 5478613"/>
              <a:gd name="connsiteY4" fmla="*/ 1872209 h 2748306"/>
              <a:gd name="connsiteX5" fmla="*/ 3739939 w 5478613"/>
              <a:gd name="connsiteY5" fmla="*/ 1440161 h 2748306"/>
              <a:gd name="connsiteX6" fmla="*/ 2947851 w 5478613"/>
              <a:gd name="connsiteY6" fmla="*/ 1584177 h 2748306"/>
              <a:gd name="connsiteX7" fmla="*/ 4604034 w 5478613"/>
              <a:gd name="connsiteY7" fmla="*/ 1368153 h 2748306"/>
              <a:gd name="connsiteX8" fmla="*/ 4690822 w 5478613"/>
              <a:gd name="connsiteY8" fmla="*/ 1763648 h 2748306"/>
              <a:gd name="connsiteX9" fmla="*/ 5478613 w 5478613"/>
              <a:gd name="connsiteY9" fmla="*/ 2424830 h 2748306"/>
              <a:gd name="connsiteX0" fmla="*/ 355563 w 5478613"/>
              <a:gd name="connsiteY0" fmla="*/ 0 h 2748306"/>
              <a:gd name="connsiteX1" fmla="*/ 372041 w 5478613"/>
              <a:gd name="connsiteY1" fmla="*/ 1763648 h 2748306"/>
              <a:gd name="connsiteX2" fmla="*/ 2587810 w 5478613"/>
              <a:gd name="connsiteY2" fmla="*/ 1800201 h 2748306"/>
              <a:gd name="connsiteX3" fmla="*/ 3235882 w 5478613"/>
              <a:gd name="connsiteY3" fmla="*/ 2736305 h 2748306"/>
              <a:gd name="connsiteX4" fmla="*/ 4460018 w 5478613"/>
              <a:gd name="connsiteY4" fmla="*/ 1872209 h 2748306"/>
              <a:gd name="connsiteX5" fmla="*/ 3739939 w 5478613"/>
              <a:gd name="connsiteY5" fmla="*/ 1440161 h 2748306"/>
              <a:gd name="connsiteX6" fmla="*/ 2947851 w 5478613"/>
              <a:gd name="connsiteY6" fmla="*/ 1584177 h 2748306"/>
              <a:gd name="connsiteX7" fmla="*/ 2803835 w 5478613"/>
              <a:gd name="connsiteY7" fmla="*/ 2088233 h 2748306"/>
              <a:gd name="connsiteX8" fmla="*/ 4690822 w 5478613"/>
              <a:gd name="connsiteY8" fmla="*/ 1763648 h 2748306"/>
              <a:gd name="connsiteX9" fmla="*/ 5478613 w 5478613"/>
              <a:gd name="connsiteY9" fmla="*/ 2424830 h 2748306"/>
              <a:gd name="connsiteX0" fmla="*/ 355563 w 5478613"/>
              <a:gd name="connsiteY0" fmla="*/ 0 h 2792404"/>
              <a:gd name="connsiteX1" fmla="*/ 372041 w 5478613"/>
              <a:gd name="connsiteY1" fmla="*/ 1763648 h 2792404"/>
              <a:gd name="connsiteX2" fmla="*/ 2587810 w 5478613"/>
              <a:gd name="connsiteY2" fmla="*/ 1800201 h 2792404"/>
              <a:gd name="connsiteX3" fmla="*/ 3235882 w 5478613"/>
              <a:gd name="connsiteY3" fmla="*/ 2736305 h 2792404"/>
              <a:gd name="connsiteX4" fmla="*/ 4460018 w 5478613"/>
              <a:gd name="connsiteY4" fmla="*/ 1872209 h 2792404"/>
              <a:gd name="connsiteX5" fmla="*/ 3739939 w 5478613"/>
              <a:gd name="connsiteY5" fmla="*/ 1440161 h 2792404"/>
              <a:gd name="connsiteX6" fmla="*/ 2947851 w 5478613"/>
              <a:gd name="connsiteY6" fmla="*/ 1584177 h 2792404"/>
              <a:gd name="connsiteX7" fmla="*/ 2803835 w 5478613"/>
              <a:gd name="connsiteY7" fmla="*/ 2088233 h 2792404"/>
              <a:gd name="connsiteX8" fmla="*/ 3019859 w 5478613"/>
              <a:gd name="connsiteY8" fmla="*/ 2736305 h 2792404"/>
              <a:gd name="connsiteX9" fmla="*/ 5478613 w 5478613"/>
              <a:gd name="connsiteY9" fmla="*/ 2424830 h 2792404"/>
              <a:gd name="connsiteX0" fmla="*/ 355563 w 4544027"/>
              <a:gd name="connsiteY0" fmla="*/ 0 h 2844317"/>
              <a:gd name="connsiteX1" fmla="*/ 372041 w 4544027"/>
              <a:gd name="connsiteY1" fmla="*/ 1763648 h 2844317"/>
              <a:gd name="connsiteX2" fmla="*/ 2587810 w 4544027"/>
              <a:gd name="connsiteY2" fmla="*/ 1800201 h 2844317"/>
              <a:gd name="connsiteX3" fmla="*/ 3235882 w 4544027"/>
              <a:gd name="connsiteY3" fmla="*/ 2736305 h 2844317"/>
              <a:gd name="connsiteX4" fmla="*/ 4460018 w 4544027"/>
              <a:gd name="connsiteY4" fmla="*/ 1872209 h 2844317"/>
              <a:gd name="connsiteX5" fmla="*/ 3739939 w 4544027"/>
              <a:gd name="connsiteY5" fmla="*/ 1440161 h 2844317"/>
              <a:gd name="connsiteX6" fmla="*/ 2947851 w 4544027"/>
              <a:gd name="connsiteY6" fmla="*/ 1584177 h 2844317"/>
              <a:gd name="connsiteX7" fmla="*/ 2803835 w 4544027"/>
              <a:gd name="connsiteY7" fmla="*/ 2088233 h 2844317"/>
              <a:gd name="connsiteX8" fmla="*/ 3019859 w 4544027"/>
              <a:gd name="connsiteY8" fmla="*/ 2736305 h 2844317"/>
              <a:gd name="connsiteX9" fmla="*/ 3883955 w 4544027"/>
              <a:gd name="connsiteY9" fmla="*/ 2736305 h 2844317"/>
              <a:gd name="connsiteX0" fmla="*/ 355563 w 4544027"/>
              <a:gd name="connsiteY0" fmla="*/ 0 h 2851373"/>
              <a:gd name="connsiteX1" fmla="*/ 372041 w 4544027"/>
              <a:gd name="connsiteY1" fmla="*/ 1763648 h 2851373"/>
              <a:gd name="connsiteX2" fmla="*/ 2587810 w 4544027"/>
              <a:gd name="connsiteY2" fmla="*/ 1800201 h 2851373"/>
              <a:gd name="connsiteX3" fmla="*/ 3235882 w 4544027"/>
              <a:gd name="connsiteY3" fmla="*/ 2736305 h 2851373"/>
              <a:gd name="connsiteX4" fmla="*/ 4460018 w 4544027"/>
              <a:gd name="connsiteY4" fmla="*/ 1872209 h 2851373"/>
              <a:gd name="connsiteX5" fmla="*/ 3739939 w 4544027"/>
              <a:gd name="connsiteY5" fmla="*/ 1440161 h 2851373"/>
              <a:gd name="connsiteX6" fmla="*/ 2947851 w 4544027"/>
              <a:gd name="connsiteY6" fmla="*/ 1584177 h 2851373"/>
              <a:gd name="connsiteX7" fmla="*/ 2803835 w 4544027"/>
              <a:gd name="connsiteY7" fmla="*/ 2088233 h 2851373"/>
              <a:gd name="connsiteX8" fmla="*/ 3019859 w 4544027"/>
              <a:gd name="connsiteY8" fmla="*/ 2736305 h 2851373"/>
              <a:gd name="connsiteX9" fmla="*/ 3883955 w 4544027"/>
              <a:gd name="connsiteY9" fmla="*/ 2736305 h 2851373"/>
              <a:gd name="connsiteX0" fmla="*/ 355563 w 4544027"/>
              <a:gd name="connsiteY0" fmla="*/ 0 h 2820314"/>
              <a:gd name="connsiteX1" fmla="*/ 372041 w 4544027"/>
              <a:gd name="connsiteY1" fmla="*/ 1763648 h 2820314"/>
              <a:gd name="connsiteX2" fmla="*/ 2587810 w 4544027"/>
              <a:gd name="connsiteY2" fmla="*/ 1800201 h 2820314"/>
              <a:gd name="connsiteX3" fmla="*/ 3235882 w 4544027"/>
              <a:gd name="connsiteY3" fmla="*/ 2736305 h 2820314"/>
              <a:gd name="connsiteX4" fmla="*/ 4460018 w 4544027"/>
              <a:gd name="connsiteY4" fmla="*/ 1872209 h 2820314"/>
              <a:gd name="connsiteX5" fmla="*/ 3739939 w 4544027"/>
              <a:gd name="connsiteY5" fmla="*/ 1440161 h 2820314"/>
              <a:gd name="connsiteX6" fmla="*/ 2947851 w 4544027"/>
              <a:gd name="connsiteY6" fmla="*/ 1584177 h 2820314"/>
              <a:gd name="connsiteX7" fmla="*/ 2803835 w 4544027"/>
              <a:gd name="connsiteY7" fmla="*/ 2088233 h 2820314"/>
              <a:gd name="connsiteX8" fmla="*/ 3019859 w 4544027"/>
              <a:gd name="connsiteY8" fmla="*/ 2736305 h 2820314"/>
              <a:gd name="connsiteX9" fmla="*/ 3883955 w 4544027"/>
              <a:gd name="connsiteY9" fmla="*/ 2592289 h 2820314"/>
              <a:gd name="connsiteX0" fmla="*/ 355563 w 4568030"/>
              <a:gd name="connsiteY0" fmla="*/ 0 h 2820314"/>
              <a:gd name="connsiteX1" fmla="*/ 372041 w 4568030"/>
              <a:gd name="connsiteY1" fmla="*/ 1763648 h 2820314"/>
              <a:gd name="connsiteX2" fmla="*/ 2587810 w 4568030"/>
              <a:gd name="connsiteY2" fmla="*/ 1800201 h 2820314"/>
              <a:gd name="connsiteX3" fmla="*/ 3091867 w 4568030"/>
              <a:gd name="connsiteY3" fmla="*/ 2592289 h 2820314"/>
              <a:gd name="connsiteX4" fmla="*/ 4460018 w 4568030"/>
              <a:gd name="connsiteY4" fmla="*/ 1872209 h 2820314"/>
              <a:gd name="connsiteX5" fmla="*/ 3739939 w 4568030"/>
              <a:gd name="connsiteY5" fmla="*/ 1440161 h 2820314"/>
              <a:gd name="connsiteX6" fmla="*/ 2947851 w 4568030"/>
              <a:gd name="connsiteY6" fmla="*/ 1584177 h 2820314"/>
              <a:gd name="connsiteX7" fmla="*/ 2803835 w 4568030"/>
              <a:gd name="connsiteY7" fmla="*/ 2088233 h 2820314"/>
              <a:gd name="connsiteX8" fmla="*/ 3019859 w 4568030"/>
              <a:gd name="connsiteY8" fmla="*/ 2736305 h 2820314"/>
              <a:gd name="connsiteX9" fmla="*/ 3883955 w 4568030"/>
              <a:gd name="connsiteY9" fmla="*/ 2592289 h 2820314"/>
              <a:gd name="connsiteX0" fmla="*/ 271554 w 4484021"/>
              <a:gd name="connsiteY0" fmla="*/ 0 h 2820314"/>
              <a:gd name="connsiteX1" fmla="*/ 288032 w 4484021"/>
              <a:gd name="connsiteY1" fmla="*/ 1763648 h 2820314"/>
              <a:gd name="connsiteX2" fmla="*/ 1999745 w 4484021"/>
              <a:gd name="connsiteY2" fmla="*/ 1872209 h 2820314"/>
              <a:gd name="connsiteX3" fmla="*/ 3007858 w 4484021"/>
              <a:gd name="connsiteY3" fmla="*/ 2592289 h 2820314"/>
              <a:gd name="connsiteX4" fmla="*/ 4376009 w 4484021"/>
              <a:gd name="connsiteY4" fmla="*/ 1872209 h 2820314"/>
              <a:gd name="connsiteX5" fmla="*/ 3655930 w 4484021"/>
              <a:gd name="connsiteY5" fmla="*/ 1440161 h 2820314"/>
              <a:gd name="connsiteX6" fmla="*/ 2863842 w 4484021"/>
              <a:gd name="connsiteY6" fmla="*/ 1584177 h 2820314"/>
              <a:gd name="connsiteX7" fmla="*/ 2719826 w 4484021"/>
              <a:gd name="connsiteY7" fmla="*/ 2088233 h 2820314"/>
              <a:gd name="connsiteX8" fmla="*/ 2935850 w 4484021"/>
              <a:gd name="connsiteY8" fmla="*/ 2736305 h 2820314"/>
              <a:gd name="connsiteX9" fmla="*/ 3799946 w 4484021"/>
              <a:gd name="connsiteY9" fmla="*/ 2592289 h 2820314"/>
              <a:gd name="connsiteX0" fmla="*/ 343562 w 4556029"/>
              <a:gd name="connsiteY0" fmla="*/ 0 h 2820314"/>
              <a:gd name="connsiteX1" fmla="*/ 360040 w 4556029"/>
              <a:gd name="connsiteY1" fmla="*/ 1763648 h 2820314"/>
              <a:gd name="connsiteX2" fmla="*/ 2503801 w 4556029"/>
              <a:gd name="connsiteY2" fmla="*/ 1872209 h 2820314"/>
              <a:gd name="connsiteX3" fmla="*/ 3079866 w 4556029"/>
              <a:gd name="connsiteY3" fmla="*/ 2592289 h 2820314"/>
              <a:gd name="connsiteX4" fmla="*/ 4448017 w 4556029"/>
              <a:gd name="connsiteY4" fmla="*/ 1872209 h 2820314"/>
              <a:gd name="connsiteX5" fmla="*/ 3727938 w 4556029"/>
              <a:gd name="connsiteY5" fmla="*/ 1440161 h 2820314"/>
              <a:gd name="connsiteX6" fmla="*/ 2935850 w 4556029"/>
              <a:gd name="connsiteY6" fmla="*/ 1584177 h 2820314"/>
              <a:gd name="connsiteX7" fmla="*/ 2791834 w 4556029"/>
              <a:gd name="connsiteY7" fmla="*/ 2088233 h 2820314"/>
              <a:gd name="connsiteX8" fmla="*/ 3007858 w 4556029"/>
              <a:gd name="connsiteY8" fmla="*/ 2736305 h 2820314"/>
              <a:gd name="connsiteX9" fmla="*/ 3871954 w 4556029"/>
              <a:gd name="connsiteY9" fmla="*/ 2592289 h 2820314"/>
              <a:gd name="connsiteX0" fmla="*/ 343562 w 4556029"/>
              <a:gd name="connsiteY0" fmla="*/ 0 h 2820314"/>
              <a:gd name="connsiteX1" fmla="*/ 360040 w 4556029"/>
              <a:gd name="connsiteY1" fmla="*/ 1763648 h 2820314"/>
              <a:gd name="connsiteX2" fmla="*/ 2503801 w 4556029"/>
              <a:gd name="connsiteY2" fmla="*/ 1872209 h 2820314"/>
              <a:gd name="connsiteX3" fmla="*/ 3079866 w 4556029"/>
              <a:gd name="connsiteY3" fmla="*/ 2592289 h 2820314"/>
              <a:gd name="connsiteX4" fmla="*/ 4448017 w 4556029"/>
              <a:gd name="connsiteY4" fmla="*/ 2376265 h 2820314"/>
              <a:gd name="connsiteX5" fmla="*/ 3727938 w 4556029"/>
              <a:gd name="connsiteY5" fmla="*/ 1440161 h 2820314"/>
              <a:gd name="connsiteX6" fmla="*/ 2935850 w 4556029"/>
              <a:gd name="connsiteY6" fmla="*/ 1584177 h 2820314"/>
              <a:gd name="connsiteX7" fmla="*/ 2791834 w 4556029"/>
              <a:gd name="connsiteY7" fmla="*/ 2088233 h 2820314"/>
              <a:gd name="connsiteX8" fmla="*/ 3007858 w 4556029"/>
              <a:gd name="connsiteY8" fmla="*/ 2736305 h 2820314"/>
              <a:gd name="connsiteX9" fmla="*/ 3871954 w 4556029"/>
              <a:gd name="connsiteY9" fmla="*/ 2592289 h 28203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56029" h="2820314">
                <a:moveTo>
                  <a:pt x="343562" y="0"/>
                </a:moveTo>
                <a:cubicBezTo>
                  <a:pt x="329494" y="389206"/>
                  <a:pt x="0" y="1451613"/>
                  <a:pt x="360040" y="1763648"/>
                </a:cubicBezTo>
                <a:cubicBezTo>
                  <a:pt x="720080" y="2075683"/>
                  <a:pt x="2050497" y="1734102"/>
                  <a:pt x="2503801" y="1872209"/>
                </a:cubicBezTo>
                <a:cubicBezTo>
                  <a:pt x="2957105" y="2010316"/>
                  <a:pt x="2755830" y="2508280"/>
                  <a:pt x="3079866" y="2592289"/>
                </a:cubicBezTo>
                <a:cubicBezTo>
                  <a:pt x="3403902" y="2676298"/>
                  <a:pt x="4340005" y="2568286"/>
                  <a:pt x="4448017" y="2376265"/>
                </a:cubicBezTo>
                <a:cubicBezTo>
                  <a:pt x="4556029" y="2184244"/>
                  <a:pt x="3979966" y="1572176"/>
                  <a:pt x="3727938" y="1440161"/>
                </a:cubicBezTo>
                <a:cubicBezTo>
                  <a:pt x="3475910" y="1308146"/>
                  <a:pt x="3091867" y="1476165"/>
                  <a:pt x="2935850" y="1584177"/>
                </a:cubicBezTo>
                <a:cubicBezTo>
                  <a:pt x="2779833" y="1692189"/>
                  <a:pt x="2779833" y="1896212"/>
                  <a:pt x="2791834" y="2088233"/>
                </a:cubicBezTo>
                <a:cubicBezTo>
                  <a:pt x="2803835" y="2280254"/>
                  <a:pt x="2827838" y="2652296"/>
                  <a:pt x="3007858" y="2736305"/>
                </a:cubicBezTo>
                <a:cubicBezTo>
                  <a:pt x="3187878" y="2820314"/>
                  <a:pt x="3629747" y="2707357"/>
                  <a:pt x="3871954" y="2592289"/>
                </a:cubicBezTo>
              </a:path>
            </a:pathLst>
          </a:custGeom>
          <a:ln w="381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Volný tvar 55"/>
          <p:cNvSpPr/>
          <p:nvPr/>
        </p:nvSpPr>
        <p:spPr>
          <a:xfrm>
            <a:off x="152673" y="731589"/>
            <a:ext cx="8806102" cy="3535679"/>
          </a:xfrm>
          <a:custGeom>
            <a:avLst/>
            <a:gdLst>
              <a:gd name="connsiteX0" fmla="*/ 279010 w 8829822"/>
              <a:gd name="connsiteY0" fmla="*/ 4065563 h 4065563"/>
              <a:gd name="connsiteX1" fmla="*/ 124265 w 8829822"/>
              <a:gd name="connsiteY1" fmla="*/ 2926080 h 4065563"/>
              <a:gd name="connsiteX2" fmla="*/ 264942 w 8829822"/>
              <a:gd name="connsiteY2" fmla="*/ 1364566 h 4065563"/>
              <a:gd name="connsiteX3" fmla="*/ 1713915 w 8829822"/>
              <a:gd name="connsiteY3" fmla="*/ 239151 h 4065563"/>
              <a:gd name="connsiteX4" fmla="*/ 5723207 w 8829822"/>
              <a:gd name="connsiteY4" fmla="*/ 154745 h 4065563"/>
              <a:gd name="connsiteX5" fmla="*/ 8114715 w 8829822"/>
              <a:gd name="connsiteY5" fmla="*/ 1167619 h 4065563"/>
              <a:gd name="connsiteX6" fmla="*/ 8789964 w 8829822"/>
              <a:gd name="connsiteY6" fmla="*/ 1983545 h 4065563"/>
              <a:gd name="connsiteX7" fmla="*/ 8353865 w 8829822"/>
              <a:gd name="connsiteY7" fmla="*/ 3319975 h 4065563"/>
              <a:gd name="connsiteX8" fmla="*/ 7017435 w 8829822"/>
              <a:gd name="connsiteY8" fmla="*/ 3277772 h 4065563"/>
              <a:gd name="connsiteX9" fmla="*/ 6637607 w 8829822"/>
              <a:gd name="connsiteY9" fmla="*/ 1871003 h 4065563"/>
              <a:gd name="connsiteX10" fmla="*/ 6933029 w 8829822"/>
              <a:gd name="connsiteY10" fmla="*/ 1083212 h 4065563"/>
              <a:gd name="connsiteX11" fmla="*/ 7833361 w 8829822"/>
              <a:gd name="connsiteY11" fmla="*/ 1012874 h 4065563"/>
              <a:gd name="connsiteX0" fmla="*/ 279010 w 8829822"/>
              <a:gd name="connsiteY0" fmla="*/ 4065563 h 4065563"/>
              <a:gd name="connsiteX1" fmla="*/ 266583 w 8829822"/>
              <a:gd name="connsiteY1" fmla="*/ 3489499 h 4065563"/>
              <a:gd name="connsiteX2" fmla="*/ 124265 w 8829822"/>
              <a:gd name="connsiteY2" fmla="*/ 2926080 h 4065563"/>
              <a:gd name="connsiteX3" fmla="*/ 264942 w 8829822"/>
              <a:gd name="connsiteY3" fmla="*/ 1364566 h 4065563"/>
              <a:gd name="connsiteX4" fmla="*/ 1713915 w 8829822"/>
              <a:gd name="connsiteY4" fmla="*/ 239151 h 4065563"/>
              <a:gd name="connsiteX5" fmla="*/ 5723207 w 8829822"/>
              <a:gd name="connsiteY5" fmla="*/ 154745 h 4065563"/>
              <a:gd name="connsiteX6" fmla="*/ 8114715 w 8829822"/>
              <a:gd name="connsiteY6" fmla="*/ 1167619 h 4065563"/>
              <a:gd name="connsiteX7" fmla="*/ 8789964 w 8829822"/>
              <a:gd name="connsiteY7" fmla="*/ 1983545 h 4065563"/>
              <a:gd name="connsiteX8" fmla="*/ 8353865 w 8829822"/>
              <a:gd name="connsiteY8" fmla="*/ 3319975 h 4065563"/>
              <a:gd name="connsiteX9" fmla="*/ 7017435 w 8829822"/>
              <a:gd name="connsiteY9" fmla="*/ 3277772 h 4065563"/>
              <a:gd name="connsiteX10" fmla="*/ 6637607 w 8829822"/>
              <a:gd name="connsiteY10" fmla="*/ 1871003 h 4065563"/>
              <a:gd name="connsiteX11" fmla="*/ 6933029 w 8829822"/>
              <a:gd name="connsiteY11" fmla="*/ 1083212 h 4065563"/>
              <a:gd name="connsiteX12" fmla="*/ 7833361 w 8829822"/>
              <a:gd name="connsiteY12" fmla="*/ 1012874 h 4065563"/>
              <a:gd name="connsiteX0" fmla="*/ 279010 w 8829822"/>
              <a:gd name="connsiteY0" fmla="*/ 4065563 h 4065563"/>
              <a:gd name="connsiteX1" fmla="*/ 124265 w 8829822"/>
              <a:gd name="connsiteY1" fmla="*/ 2926080 h 4065563"/>
              <a:gd name="connsiteX2" fmla="*/ 264942 w 8829822"/>
              <a:gd name="connsiteY2" fmla="*/ 1364566 h 4065563"/>
              <a:gd name="connsiteX3" fmla="*/ 1713915 w 8829822"/>
              <a:gd name="connsiteY3" fmla="*/ 239151 h 4065563"/>
              <a:gd name="connsiteX4" fmla="*/ 5723207 w 8829822"/>
              <a:gd name="connsiteY4" fmla="*/ 154745 h 4065563"/>
              <a:gd name="connsiteX5" fmla="*/ 8114715 w 8829822"/>
              <a:gd name="connsiteY5" fmla="*/ 1167619 h 4065563"/>
              <a:gd name="connsiteX6" fmla="*/ 8789964 w 8829822"/>
              <a:gd name="connsiteY6" fmla="*/ 1983545 h 4065563"/>
              <a:gd name="connsiteX7" fmla="*/ 8353865 w 8829822"/>
              <a:gd name="connsiteY7" fmla="*/ 3319975 h 4065563"/>
              <a:gd name="connsiteX8" fmla="*/ 7017435 w 8829822"/>
              <a:gd name="connsiteY8" fmla="*/ 3277772 h 4065563"/>
              <a:gd name="connsiteX9" fmla="*/ 6637607 w 8829822"/>
              <a:gd name="connsiteY9" fmla="*/ 1871003 h 4065563"/>
              <a:gd name="connsiteX10" fmla="*/ 6933029 w 8829822"/>
              <a:gd name="connsiteY10" fmla="*/ 1083212 h 4065563"/>
              <a:gd name="connsiteX11" fmla="*/ 7833361 w 8829822"/>
              <a:gd name="connsiteY11" fmla="*/ 1012874 h 4065563"/>
              <a:gd name="connsiteX0" fmla="*/ 194575 w 8829822"/>
              <a:gd name="connsiteY0" fmla="*/ 3273475 h 3535679"/>
              <a:gd name="connsiteX1" fmla="*/ 124265 w 8829822"/>
              <a:gd name="connsiteY1" fmla="*/ 2926080 h 3535679"/>
              <a:gd name="connsiteX2" fmla="*/ 264942 w 8829822"/>
              <a:gd name="connsiteY2" fmla="*/ 1364566 h 3535679"/>
              <a:gd name="connsiteX3" fmla="*/ 1713915 w 8829822"/>
              <a:gd name="connsiteY3" fmla="*/ 239151 h 3535679"/>
              <a:gd name="connsiteX4" fmla="*/ 5723207 w 8829822"/>
              <a:gd name="connsiteY4" fmla="*/ 154745 h 3535679"/>
              <a:gd name="connsiteX5" fmla="*/ 8114715 w 8829822"/>
              <a:gd name="connsiteY5" fmla="*/ 1167619 h 3535679"/>
              <a:gd name="connsiteX6" fmla="*/ 8789964 w 8829822"/>
              <a:gd name="connsiteY6" fmla="*/ 1983545 h 3535679"/>
              <a:gd name="connsiteX7" fmla="*/ 8353865 w 8829822"/>
              <a:gd name="connsiteY7" fmla="*/ 3319975 h 3535679"/>
              <a:gd name="connsiteX8" fmla="*/ 7017435 w 8829822"/>
              <a:gd name="connsiteY8" fmla="*/ 3277772 h 3535679"/>
              <a:gd name="connsiteX9" fmla="*/ 6637607 w 8829822"/>
              <a:gd name="connsiteY9" fmla="*/ 1871003 h 3535679"/>
              <a:gd name="connsiteX10" fmla="*/ 6933029 w 8829822"/>
              <a:gd name="connsiteY10" fmla="*/ 1083212 h 3535679"/>
              <a:gd name="connsiteX11" fmla="*/ 7833361 w 8829822"/>
              <a:gd name="connsiteY11" fmla="*/ 1012874 h 3535679"/>
              <a:gd name="connsiteX0" fmla="*/ 124265 w 8829822"/>
              <a:gd name="connsiteY0" fmla="*/ 2926080 h 3535679"/>
              <a:gd name="connsiteX1" fmla="*/ 264942 w 8829822"/>
              <a:gd name="connsiteY1" fmla="*/ 1364566 h 3535679"/>
              <a:gd name="connsiteX2" fmla="*/ 1713915 w 8829822"/>
              <a:gd name="connsiteY2" fmla="*/ 239151 h 3535679"/>
              <a:gd name="connsiteX3" fmla="*/ 5723207 w 8829822"/>
              <a:gd name="connsiteY3" fmla="*/ 154745 h 3535679"/>
              <a:gd name="connsiteX4" fmla="*/ 8114715 w 8829822"/>
              <a:gd name="connsiteY4" fmla="*/ 1167619 h 3535679"/>
              <a:gd name="connsiteX5" fmla="*/ 8789964 w 8829822"/>
              <a:gd name="connsiteY5" fmla="*/ 1983545 h 3535679"/>
              <a:gd name="connsiteX6" fmla="*/ 8353865 w 8829822"/>
              <a:gd name="connsiteY6" fmla="*/ 3319975 h 3535679"/>
              <a:gd name="connsiteX7" fmla="*/ 7017435 w 8829822"/>
              <a:gd name="connsiteY7" fmla="*/ 3277772 h 3535679"/>
              <a:gd name="connsiteX8" fmla="*/ 6637607 w 8829822"/>
              <a:gd name="connsiteY8" fmla="*/ 1871003 h 3535679"/>
              <a:gd name="connsiteX9" fmla="*/ 6933029 w 8829822"/>
              <a:gd name="connsiteY9" fmla="*/ 1083212 h 3535679"/>
              <a:gd name="connsiteX10" fmla="*/ 7833361 w 8829822"/>
              <a:gd name="connsiteY10" fmla="*/ 1012874 h 3535679"/>
              <a:gd name="connsiteX0" fmla="*/ 242863 w 8806102"/>
              <a:gd name="connsiteY0" fmla="*/ 3129459 h 3535679"/>
              <a:gd name="connsiteX1" fmla="*/ 241222 w 8806102"/>
              <a:gd name="connsiteY1" fmla="*/ 1364566 h 3535679"/>
              <a:gd name="connsiteX2" fmla="*/ 1690195 w 8806102"/>
              <a:gd name="connsiteY2" fmla="*/ 239151 h 3535679"/>
              <a:gd name="connsiteX3" fmla="*/ 5699487 w 8806102"/>
              <a:gd name="connsiteY3" fmla="*/ 154745 h 3535679"/>
              <a:gd name="connsiteX4" fmla="*/ 8090995 w 8806102"/>
              <a:gd name="connsiteY4" fmla="*/ 1167619 h 3535679"/>
              <a:gd name="connsiteX5" fmla="*/ 8766244 w 8806102"/>
              <a:gd name="connsiteY5" fmla="*/ 1983545 h 3535679"/>
              <a:gd name="connsiteX6" fmla="*/ 8330145 w 8806102"/>
              <a:gd name="connsiteY6" fmla="*/ 3319975 h 3535679"/>
              <a:gd name="connsiteX7" fmla="*/ 6993715 w 8806102"/>
              <a:gd name="connsiteY7" fmla="*/ 3277772 h 3535679"/>
              <a:gd name="connsiteX8" fmla="*/ 6613887 w 8806102"/>
              <a:gd name="connsiteY8" fmla="*/ 1871003 h 3535679"/>
              <a:gd name="connsiteX9" fmla="*/ 6909309 w 8806102"/>
              <a:gd name="connsiteY9" fmla="*/ 1083212 h 3535679"/>
              <a:gd name="connsiteX10" fmla="*/ 7809641 w 8806102"/>
              <a:gd name="connsiteY10" fmla="*/ 1012874 h 35356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8806102" h="3535679">
                <a:moveTo>
                  <a:pt x="242863" y="3129459"/>
                </a:moveTo>
                <a:cubicBezTo>
                  <a:pt x="254591" y="2811308"/>
                  <a:pt x="0" y="1846284"/>
                  <a:pt x="241222" y="1364566"/>
                </a:cubicBezTo>
                <a:cubicBezTo>
                  <a:pt x="482444" y="882848"/>
                  <a:pt x="780484" y="440788"/>
                  <a:pt x="1690195" y="239151"/>
                </a:cubicBezTo>
                <a:cubicBezTo>
                  <a:pt x="2599906" y="37514"/>
                  <a:pt x="4632687" y="0"/>
                  <a:pt x="5699487" y="154745"/>
                </a:cubicBezTo>
                <a:cubicBezTo>
                  <a:pt x="6766287" y="309490"/>
                  <a:pt x="7579869" y="862819"/>
                  <a:pt x="8090995" y="1167619"/>
                </a:cubicBezTo>
                <a:cubicBezTo>
                  <a:pt x="8602121" y="1472419"/>
                  <a:pt x="8726386" y="1624819"/>
                  <a:pt x="8766244" y="1983545"/>
                </a:cubicBezTo>
                <a:cubicBezTo>
                  <a:pt x="8806102" y="2342271"/>
                  <a:pt x="8625566" y="3104271"/>
                  <a:pt x="8330145" y="3319975"/>
                </a:cubicBezTo>
                <a:cubicBezTo>
                  <a:pt x="8034724" y="3535679"/>
                  <a:pt x="7279758" y="3519267"/>
                  <a:pt x="6993715" y="3277772"/>
                </a:cubicBezTo>
                <a:cubicBezTo>
                  <a:pt x="6707672" y="3036277"/>
                  <a:pt x="6627955" y="2236763"/>
                  <a:pt x="6613887" y="1871003"/>
                </a:cubicBezTo>
                <a:cubicBezTo>
                  <a:pt x="6599819" y="1505243"/>
                  <a:pt x="6710017" y="1226233"/>
                  <a:pt x="6909309" y="1083212"/>
                </a:cubicBezTo>
                <a:cubicBezTo>
                  <a:pt x="7108601" y="940191"/>
                  <a:pt x="7459121" y="976532"/>
                  <a:pt x="7809641" y="1012874"/>
                </a:cubicBezTo>
              </a:path>
            </a:pathLst>
          </a:cu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Volný tvar 57"/>
          <p:cNvSpPr/>
          <p:nvPr/>
        </p:nvSpPr>
        <p:spPr>
          <a:xfrm>
            <a:off x="267838" y="4370363"/>
            <a:ext cx="8826925" cy="2468880"/>
          </a:xfrm>
          <a:custGeom>
            <a:avLst/>
            <a:gdLst>
              <a:gd name="connsiteX0" fmla="*/ 304799 w 8822787"/>
              <a:gd name="connsiteY0" fmla="*/ 1003495 h 2468880"/>
              <a:gd name="connsiteX1" fmla="*/ 220393 w 8822787"/>
              <a:gd name="connsiteY1" fmla="*/ 1087902 h 2468880"/>
              <a:gd name="connsiteX2" fmla="*/ 65649 w 8822787"/>
              <a:gd name="connsiteY2" fmla="*/ 1833489 h 2468880"/>
              <a:gd name="connsiteX3" fmla="*/ 614289 w 8822787"/>
              <a:gd name="connsiteY3" fmla="*/ 2368062 h 2468880"/>
              <a:gd name="connsiteX4" fmla="*/ 2808849 w 8822787"/>
              <a:gd name="connsiteY4" fmla="*/ 2438400 h 2468880"/>
              <a:gd name="connsiteX5" fmla="*/ 6100689 w 8822787"/>
              <a:gd name="connsiteY5" fmla="*/ 2410265 h 2468880"/>
              <a:gd name="connsiteX6" fmla="*/ 7831015 w 8822787"/>
              <a:gd name="connsiteY6" fmla="*/ 2368062 h 2468880"/>
              <a:gd name="connsiteX7" fmla="*/ 8618806 w 8822787"/>
              <a:gd name="connsiteY7" fmla="*/ 2030437 h 2468880"/>
              <a:gd name="connsiteX8" fmla="*/ 8675076 w 8822787"/>
              <a:gd name="connsiteY8" fmla="*/ 412652 h 2468880"/>
              <a:gd name="connsiteX9" fmla="*/ 7732541 w 8822787"/>
              <a:gd name="connsiteY9" fmla="*/ 18757 h 2468880"/>
              <a:gd name="connsiteX10" fmla="*/ 6832209 w 8822787"/>
              <a:gd name="connsiteY10" fmla="*/ 300111 h 2468880"/>
              <a:gd name="connsiteX11" fmla="*/ 6522719 w 8822787"/>
              <a:gd name="connsiteY11" fmla="*/ 1256714 h 2468880"/>
              <a:gd name="connsiteX12" fmla="*/ 6832209 w 8822787"/>
              <a:gd name="connsiteY12" fmla="*/ 2241452 h 2468880"/>
              <a:gd name="connsiteX13" fmla="*/ 7788812 w 8822787"/>
              <a:gd name="connsiteY13" fmla="*/ 2255520 h 2468880"/>
              <a:gd name="connsiteX0" fmla="*/ 339584 w 8822787"/>
              <a:gd name="connsiteY0" fmla="*/ 570805 h 2468880"/>
              <a:gd name="connsiteX1" fmla="*/ 220393 w 8822787"/>
              <a:gd name="connsiteY1" fmla="*/ 1087902 h 2468880"/>
              <a:gd name="connsiteX2" fmla="*/ 65649 w 8822787"/>
              <a:gd name="connsiteY2" fmla="*/ 1833489 h 2468880"/>
              <a:gd name="connsiteX3" fmla="*/ 614289 w 8822787"/>
              <a:gd name="connsiteY3" fmla="*/ 2368062 h 2468880"/>
              <a:gd name="connsiteX4" fmla="*/ 2808849 w 8822787"/>
              <a:gd name="connsiteY4" fmla="*/ 2438400 h 2468880"/>
              <a:gd name="connsiteX5" fmla="*/ 6100689 w 8822787"/>
              <a:gd name="connsiteY5" fmla="*/ 2410265 h 2468880"/>
              <a:gd name="connsiteX6" fmla="*/ 7831015 w 8822787"/>
              <a:gd name="connsiteY6" fmla="*/ 2368062 h 2468880"/>
              <a:gd name="connsiteX7" fmla="*/ 8618806 w 8822787"/>
              <a:gd name="connsiteY7" fmla="*/ 2030437 h 2468880"/>
              <a:gd name="connsiteX8" fmla="*/ 8675076 w 8822787"/>
              <a:gd name="connsiteY8" fmla="*/ 412652 h 2468880"/>
              <a:gd name="connsiteX9" fmla="*/ 7732541 w 8822787"/>
              <a:gd name="connsiteY9" fmla="*/ 18757 h 2468880"/>
              <a:gd name="connsiteX10" fmla="*/ 6832209 w 8822787"/>
              <a:gd name="connsiteY10" fmla="*/ 300111 h 2468880"/>
              <a:gd name="connsiteX11" fmla="*/ 6522719 w 8822787"/>
              <a:gd name="connsiteY11" fmla="*/ 1256714 h 2468880"/>
              <a:gd name="connsiteX12" fmla="*/ 6832209 w 8822787"/>
              <a:gd name="connsiteY12" fmla="*/ 2241452 h 2468880"/>
              <a:gd name="connsiteX13" fmla="*/ 7788812 w 8822787"/>
              <a:gd name="connsiteY13" fmla="*/ 2255520 h 2468880"/>
              <a:gd name="connsiteX0" fmla="*/ 343722 w 8826925"/>
              <a:gd name="connsiteY0" fmla="*/ 570805 h 2468880"/>
              <a:gd name="connsiteX1" fmla="*/ 199706 w 8826925"/>
              <a:gd name="connsiteY1" fmla="*/ 858837 h 2468880"/>
              <a:gd name="connsiteX2" fmla="*/ 69787 w 8826925"/>
              <a:gd name="connsiteY2" fmla="*/ 1833489 h 2468880"/>
              <a:gd name="connsiteX3" fmla="*/ 618427 w 8826925"/>
              <a:gd name="connsiteY3" fmla="*/ 2368062 h 2468880"/>
              <a:gd name="connsiteX4" fmla="*/ 2812987 w 8826925"/>
              <a:gd name="connsiteY4" fmla="*/ 2438400 h 2468880"/>
              <a:gd name="connsiteX5" fmla="*/ 6104827 w 8826925"/>
              <a:gd name="connsiteY5" fmla="*/ 2410265 h 2468880"/>
              <a:gd name="connsiteX6" fmla="*/ 7835153 w 8826925"/>
              <a:gd name="connsiteY6" fmla="*/ 2368062 h 2468880"/>
              <a:gd name="connsiteX7" fmla="*/ 8622944 w 8826925"/>
              <a:gd name="connsiteY7" fmla="*/ 2030437 h 2468880"/>
              <a:gd name="connsiteX8" fmla="*/ 8679214 w 8826925"/>
              <a:gd name="connsiteY8" fmla="*/ 412652 h 2468880"/>
              <a:gd name="connsiteX9" fmla="*/ 7736679 w 8826925"/>
              <a:gd name="connsiteY9" fmla="*/ 18757 h 2468880"/>
              <a:gd name="connsiteX10" fmla="*/ 6836347 w 8826925"/>
              <a:gd name="connsiteY10" fmla="*/ 300111 h 2468880"/>
              <a:gd name="connsiteX11" fmla="*/ 6526857 w 8826925"/>
              <a:gd name="connsiteY11" fmla="*/ 1256714 h 2468880"/>
              <a:gd name="connsiteX12" fmla="*/ 6836347 w 8826925"/>
              <a:gd name="connsiteY12" fmla="*/ 2241452 h 2468880"/>
              <a:gd name="connsiteX13" fmla="*/ 7792950 w 8826925"/>
              <a:gd name="connsiteY13" fmla="*/ 2255520 h 246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8826925" h="2468880">
                <a:moveTo>
                  <a:pt x="343722" y="570805"/>
                </a:moveTo>
                <a:cubicBezTo>
                  <a:pt x="321448" y="543842"/>
                  <a:pt x="245362" y="648390"/>
                  <a:pt x="199706" y="858837"/>
                </a:cubicBezTo>
                <a:cubicBezTo>
                  <a:pt x="154050" y="1069284"/>
                  <a:pt x="0" y="1581952"/>
                  <a:pt x="69787" y="1833489"/>
                </a:cubicBezTo>
                <a:cubicBezTo>
                  <a:pt x="139574" y="2085026"/>
                  <a:pt x="161227" y="2267244"/>
                  <a:pt x="618427" y="2368062"/>
                </a:cubicBezTo>
                <a:cubicBezTo>
                  <a:pt x="1075627" y="2468880"/>
                  <a:pt x="2812987" y="2438400"/>
                  <a:pt x="2812987" y="2438400"/>
                </a:cubicBezTo>
                <a:lnTo>
                  <a:pt x="6104827" y="2410265"/>
                </a:lnTo>
                <a:cubicBezTo>
                  <a:pt x="6941855" y="2398542"/>
                  <a:pt x="7415467" y="2431367"/>
                  <a:pt x="7835153" y="2368062"/>
                </a:cubicBezTo>
                <a:cubicBezTo>
                  <a:pt x="8254839" y="2304757"/>
                  <a:pt x="8482267" y="2356339"/>
                  <a:pt x="8622944" y="2030437"/>
                </a:cubicBezTo>
                <a:cubicBezTo>
                  <a:pt x="8763621" y="1704535"/>
                  <a:pt x="8826925" y="747932"/>
                  <a:pt x="8679214" y="412652"/>
                </a:cubicBezTo>
                <a:cubicBezTo>
                  <a:pt x="8531503" y="77372"/>
                  <a:pt x="8043824" y="37514"/>
                  <a:pt x="7736679" y="18757"/>
                </a:cubicBezTo>
                <a:cubicBezTo>
                  <a:pt x="7429535" y="0"/>
                  <a:pt x="7037984" y="93785"/>
                  <a:pt x="6836347" y="300111"/>
                </a:cubicBezTo>
                <a:cubicBezTo>
                  <a:pt x="6634710" y="506437"/>
                  <a:pt x="6526857" y="933157"/>
                  <a:pt x="6526857" y="1256714"/>
                </a:cubicBezTo>
                <a:cubicBezTo>
                  <a:pt x="6526857" y="1580271"/>
                  <a:pt x="6625332" y="2074984"/>
                  <a:pt x="6836347" y="2241452"/>
                </a:cubicBezTo>
                <a:cubicBezTo>
                  <a:pt x="7047362" y="2407920"/>
                  <a:pt x="7420156" y="2331720"/>
                  <a:pt x="7792950" y="2255520"/>
                </a:cubicBezTo>
              </a:path>
            </a:pathLst>
          </a:custGeom>
          <a:ln w="38100">
            <a:solidFill>
              <a:srgbClr val="80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Volný tvar 58"/>
          <p:cNvSpPr/>
          <p:nvPr/>
        </p:nvSpPr>
        <p:spPr>
          <a:xfrm>
            <a:off x="1187625" y="1655298"/>
            <a:ext cx="5398400" cy="3693915"/>
          </a:xfrm>
          <a:custGeom>
            <a:avLst/>
            <a:gdLst>
              <a:gd name="connsiteX0" fmla="*/ 0 w 5432473"/>
              <a:gd name="connsiteY0" fmla="*/ 4295336 h 4370363"/>
              <a:gd name="connsiteX1" fmla="*/ 239151 w 5432473"/>
              <a:gd name="connsiteY1" fmla="*/ 4281268 h 4370363"/>
              <a:gd name="connsiteX2" fmla="*/ 1139483 w 5432473"/>
              <a:gd name="connsiteY2" fmla="*/ 3760764 h 4370363"/>
              <a:gd name="connsiteX3" fmla="*/ 2771335 w 5432473"/>
              <a:gd name="connsiteY3" fmla="*/ 2958905 h 4370363"/>
              <a:gd name="connsiteX4" fmla="*/ 4445391 w 5432473"/>
              <a:gd name="connsiteY4" fmla="*/ 1580271 h 4370363"/>
              <a:gd name="connsiteX5" fmla="*/ 5331655 w 5432473"/>
              <a:gd name="connsiteY5" fmla="*/ 1031631 h 4370363"/>
              <a:gd name="connsiteX6" fmla="*/ 5050301 w 5432473"/>
              <a:gd name="connsiteY6" fmla="*/ 271976 h 4370363"/>
              <a:gd name="connsiteX7" fmla="*/ 3516923 w 5432473"/>
              <a:gd name="connsiteY7" fmla="*/ 75028 h 4370363"/>
              <a:gd name="connsiteX8" fmla="*/ 2518117 w 5432473"/>
              <a:gd name="connsiteY8" fmla="*/ 75028 h 4370363"/>
              <a:gd name="connsiteX9" fmla="*/ 2391507 w 5432473"/>
              <a:gd name="connsiteY9" fmla="*/ 525194 h 4370363"/>
              <a:gd name="connsiteX10" fmla="*/ 3024554 w 5432473"/>
              <a:gd name="connsiteY10" fmla="*/ 1974167 h 4370363"/>
              <a:gd name="connsiteX11" fmla="*/ 3713871 w 5432473"/>
              <a:gd name="connsiteY11" fmla="*/ 2353994 h 4370363"/>
              <a:gd name="connsiteX0" fmla="*/ 0 w 5432473"/>
              <a:gd name="connsiteY0" fmla="*/ 4295336 h 4332849"/>
              <a:gd name="connsiteX1" fmla="*/ 250097 w 5432473"/>
              <a:gd name="connsiteY1" fmla="*/ 3645910 h 4332849"/>
              <a:gd name="connsiteX2" fmla="*/ 1139483 w 5432473"/>
              <a:gd name="connsiteY2" fmla="*/ 3760764 h 4332849"/>
              <a:gd name="connsiteX3" fmla="*/ 2771335 w 5432473"/>
              <a:gd name="connsiteY3" fmla="*/ 2958905 h 4332849"/>
              <a:gd name="connsiteX4" fmla="*/ 4445391 w 5432473"/>
              <a:gd name="connsiteY4" fmla="*/ 1580271 h 4332849"/>
              <a:gd name="connsiteX5" fmla="*/ 5331655 w 5432473"/>
              <a:gd name="connsiteY5" fmla="*/ 1031631 h 4332849"/>
              <a:gd name="connsiteX6" fmla="*/ 5050301 w 5432473"/>
              <a:gd name="connsiteY6" fmla="*/ 271976 h 4332849"/>
              <a:gd name="connsiteX7" fmla="*/ 3516923 w 5432473"/>
              <a:gd name="connsiteY7" fmla="*/ 75028 h 4332849"/>
              <a:gd name="connsiteX8" fmla="*/ 2518117 w 5432473"/>
              <a:gd name="connsiteY8" fmla="*/ 75028 h 4332849"/>
              <a:gd name="connsiteX9" fmla="*/ 2391507 w 5432473"/>
              <a:gd name="connsiteY9" fmla="*/ 525194 h 4332849"/>
              <a:gd name="connsiteX10" fmla="*/ 3024554 w 5432473"/>
              <a:gd name="connsiteY10" fmla="*/ 1974167 h 4332849"/>
              <a:gd name="connsiteX11" fmla="*/ 3713871 w 5432473"/>
              <a:gd name="connsiteY11" fmla="*/ 2353994 h 4332849"/>
              <a:gd name="connsiteX0" fmla="*/ 0 w 5398400"/>
              <a:gd name="connsiteY0" fmla="*/ 3645910 h 3875265"/>
              <a:gd name="connsiteX1" fmla="*/ 216024 w 5398400"/>
              <a:gd name="connsiteY1" fmla="*/ 3645910 h 3875265"/>
              <a:gd name="connsiteX2" fmla="*/ 1105410 w 5398400"/>
              <a:gd name="connsiteY2" fmla="*/ 3760764 h 3875265"/>
              <a:gd name="connsiteX3" fmla="*/ 2737262 w 5398400"/>
              <a:gd name="connsiteY3" fmla="*/ 2958905 h 3875265"/>
              <a:gd name="connsiteX4" fmla="*/ 4411318 w 5398400"/>
              <a:gd name="connsiteY4" fmla="*/ 1580271 h 3875265"/>
              <a:gd name="connsiteX5" fmla="*/ 5297582 w 5398400"/>
              <a:gd name="connsiteY5" fmla="*/ 1031631 h 3875265"/>
              <a:gd name="connsiteX6" fmla="*/ 5016228 w 5398400"/>
              <a:gd name="connsiteY6" fmla="*/ 271976 h 3875265"/>
              <a:gd name="connsiteX7" fmla="*/ 3482850 w 5398400"/>
              <a:gd name="connsiteY7" fmla="*/ 75028 h 3875265"/>
              <a:gd name="connsiteX8" fmla="*/ 2484044 w 5398400"/>
              <a:gd name="connsiteY8" fmla="*/ 75028 h 3875265"/>
              <a:gd name="connsiteX9" fmla="*/ 2357434 w 5398400"/>
              <a:gd name="connsiteY9" fmla="*/ 525194 h 3875265"/>
              <a:gd name="connsiteX10" fmla="*/ 2990481 w 5398400"/>
              <a:gd name="connsiteY10" fmla="*/ 1974167 h 3875265"/>
              <a:gd name="connsiteX11" fmla="*/ 3679798 w 5398400"/>
              <a:gd name="connsiteY11" fmla="*/ 2353994 h 3875265"/>
              <a:gd name="connsiteX0" fmla="*/ 84009 w 5482409"/>
              <a:gd name="connsiteY0" fmla="*/ 3645910 h 3683423"/>
              <a:gd name="connsiteX1" fmla="*/ 300033 w 5482409"/>
              <a:gd name="connsiteY1" fmla="*/ 3645910 h 3683423"/>
              <a:gd name="connsiteX2" fmla="*/ 1884208 w 5482409"/>
              <a:gd name="connsiteY2" fmla="*/ 3501894 h 3683423"/>
              <a:gd name="connsiteX3" fmla="*/ 2821271 w 5482409"/>
              <a:gd name="connsiteY3" fmla="*/ 2958905 h 3683423"/>
              <a:gd name="connsiteX4" fmla="*/ 4495327 w 5482409"/>
              <a:gd name="connsiteY4" fmla="*/ 1580271 h 3683423"/>
              <a:gd name="connsiteX5" fmla="*/ 5381591 w 5482409"/>
              <a:gd name="connsiteY5" fmla="*/ 1031631 h 3683423"/>
              <a:gd name="connsiteX6" fmla="*/ 5100237 w 5482409"/>
              <a:gd name="connsiteY6" fmla="*/ 271976 h 3683423"/>
              <a:gd name="connsiteX7" fmla="*/ 3566859 w 5482409"/>
              <a:gd name="connsiteY7" fmla="*/ 75028 h 3683423"/>
              <a:gd name="connsiteX8" fmla="*/ 2568053 w 5482409"/>
              <a:gd name="connsiteY8" fmla="*/ 75028 h 3683423"/>
              <a:gd name="connsiteX9" fmla="*/ 2441443 w 5482409"/>
              <a:gd name="connsiteY9" fmla="*/ 525194 h 3683423"/>
              <a:gd name="connsiteX10" fmla="*/ 3074490 w 5482409"/>
              <a:gd name="connsiteY10" fmla="*/ 1974167 h 3683423"/>
              <a:gd name="connsiteX11" fmla="*/ 3763807 w 5482409"/>
              <a:gd name="connsiteY11" fmla="*/ 2353994 h 3683423"/>
              <a:gd name="connsiteX0" fmla="*/ 0 w 5398400"/>
              <a:gd name="connsiteY0" fmla="*/ 3645910 h 3693915"/>
              <a:gd name="connsiteX1" fmla="*/ 216024 w 5398400"/>
              <a:gd name="connsiteY1" fmla="*/ 3645910 h 3693915"/>
              <a:gd name="connsiteX2" fmla="*/ 936104 w 5398400"/>
              <a:gd name="connsiteY2" fmla="*/ 3357878 h 3693915"/>
              <a:gd name="connsiteX3" fmla="*/ 2737262 w 5398400"/>
              <a:gd name="connsiteY3" fmla="*/ 2958905 h 3693915"/>
              <a:gd name="connsiteX4" fmla="*/ 4411318 w 5398400"/>
              <a:gd name="connsiteY4" fmla="*/ 1580271 h 3693915"/>
              <a:gd name="connsiteX5" fmla="*/ 5297582 w 5398400"/>
              <a:gd name="connsiteY5" fmla="*/ 1031631 h 3693915"/>
              <a:gd name="connsiteX6" fmla="*/ 5016228 w 5398400"/>
              <a:gd name="connsiteY6" fmla="*/ 271976 h 3693915"/>
              <a:gd name="connsiteX7" fmla="*/ 3482850 w 5398400"/>
              <a:gd name="connsiteY7" fmla="*/ 75028 h 3693915"/>
              <a:gd name="connsiteX8" fmla="*/ 2484044 w 5398400"/>
              <a:gd name="connsiteY8" fmla="*/ 75028 h 3693915"/>
              <a:gd name="connsiteX9" fmla="*/ 2357434 w 5398400"/>
              <a:gd name="connsiteY9" fmla="*/ 525194 h 3693915"/>
              <a:gd name="connsiteX10" fmla="*/ 2990481 w 5398400"/>
              <a:gd name="connsiteY10" fmla="*/ 1974167 h 3693915"/>
              <a:gd name="connsiteX11" fmla="*/ 3679798 w 5398400"/>
              <a:gd name="connsiteY11" fmla="*/ 2353994 h 36939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398400" h="3693915">
                <a:moveTo>
                  <a:pt x="0" y="3645910"/>
                </a:moveTo>
                <a:cubicBezTo>
                  <a:pt x="24618" y="3683423"/>
                  <a:pt x="60007" y="3693915"/>
                  <a:pt x="216024" y="3645910"/>
                </a:cubicBezTo>
                <a:cubicBezTo>
                  <a:pt x="372041" y="3597905"/>
                  <a:pt x="515898" y="3472379"/>
                  <a:pt x="936104" y="3357878"/>
                </a:cubicBezTo>
                <a:cubicBezTo>
                  <a:pt x="1356310" y="3243377"/>
                  <a:pt x="2158060" y="3255173"/>
                  <a:pt x="2737262" y="2958905"/>
                </a:cubicBezTo>
                <a:cubicBezTo>
                  <a:pt x="3316464" y="2662637"/>
                  <a:pt x="3984598" y="1901483"/>
                  <a:pt x="4411318" y="1580271"/>
                </a:cubicBezTo>
                <a:cubicBezTo>
                  <a:pt x="4838038" y="1259059"/>
                  <a:pt x="5196764" y="1249680"/>
                  <a:pt x="5297582" y="1031631"/>
                </a:cubicBezTo>
                <a:cubicBezTo>
                  <a:pt x="5398400" y="813582"/>
                  <a:pt x="5318683" y="431410"/>
                  <a:pt x="5016228" y="271976"/>
                </a:cubicBezTo>
                <a:cubicBezTo>
                  <a:pt x="4713773" y="112542"/>
                  <a:pt x="3904881" y="107853"/>
                  <a:pt x="3482850" y="75028"/>
                </a:cubicBezTo>
                <a:cubicBezTo>
                  <a:pt x="3060819" y="42203"/>
                  <a:pt x="2671613" y="0"/>
                  <a:pt x="2484044" y="75028"/>
                </a:cubicBezTo>
                <a:cubicBezTo>
                  <a:pt x="2296475" y="150056"/>
                  <a:pt x="2273028" y="208671"/>
                  <a:pt x="2357434" y="525194"/>
                </a:cubicBezTo>
                <a:cubicBezTo>
                  <a:pt x="2441840" y="841717"/>
                  <a:pt x="2770087" y="1669367"/>
                  <a:pt x="2990481" y="1974167"/>
                </a:cubicBezTo>
                <a:cubicBezTo>
                  <a:pt x="3210875" y="2278967"/>
                  <a:pt x="3445336" y="2316480"/>
                  <a:pt x="3679798" y="2353994"/>
                </a:cubicBezTo>
              </a:path>
            </a:pathLst>
          </a:custGeom>
          <a:ln w="3810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Volný tvar 59"/>
          <p:cNvSpPr/>
          <p:nvPr/>
        </p:nvSpPr>
        <p:spPr>
          <a:xfrm>
            <a:off x="1080670" y="3237914"/>
            <a:ext cx="3095089" cy="2207310"/>
          </a:xfrm>
          <a:custGeom>
            <a:avLst/>
            <a:gdLst>
              <a:gd name="connsiteX0" fmla="*/ 407963 w 3092548"/>
              <a:gd name="connsiteY0" fmla="*/ 2980006 h 2980006"/>
              <a:gd name="connsiteX1" fmla="*/ 56271 w 3092548"/>
              <a:gd name="connsiteY1" fmla="*/ 954258 h 2980006"/>
              <a:gd name="connsiteX2" fmla="*/ 534573 w 3092548"/>
              <a:gd name="connsiteY2" fmla="*/ 124264 h 2980006"/>
              <a:gd name="connsiteX3" fmla="*/ 2433711 w 3092548"/>
              <a:gd name="connsiteY3" fmla="*/ 208671 h 2980006"/>
              <a:gd name="connsiteX4" fmla="*/ 3066757 w 3092548"/>
              <a:gd name="connsiteY4" fmla="*/ 855784 h 2980006"/>
              <a:gd name="connsiteX5" fmla="*/ 2588456 w 3092548"/>
              <a:gd name="connsiteY5" fmla="*/ 1418492 h 2980006"/>
              <a:gd name="connsiteX6" fmla="*/ 1069145 w 3092548"/>
              <a:gd name="connsiteY6" fmla="*/ 1967132 h 2980006"/>
              <a:gd name="connsiteX7" fmla="*/ 182880 w 3092548"/>
              <a:gd name="connsiteY7" fmla="*/ 1770184 h 2980006"/>
              <a:gd name="connsiteX8" fmla="*/ 0 w 3092548"/>
              <a:gd name="connsiteY8" fmla="*/ 1587304 h 2980006"/>
              <a:gd name="connsiteX0" fmla="*/ 248428 w 3092548"/>
              <a:gd name="connsiteY0" fmla="*/ 2207310 h 2207310"/>
              <a:gd name="connsiteX1" fmla="*/ 56271 w 3092548"/>
              <a:gd name="connsiteY1" fmla="*/ 954258 h 2207310"/>
              <a:gd name="connsiteX2" fmla="*/ 534573 w 3092548"/>
              <a:gd name="connsiteY2" fmla="*/ 124264 h 2207310"/>
              <a:gd name="connsiteX3" fmla="*/ 2433711 w 3092548"/>
              <a:gd name="connsiteY3" fmla="*/ 208671 h 2207310"/>
              <a:gd name="connsiteX4" fmla="*/ 3066757 w 3092548"/>
              <a:gd name="connsiteY4" fmla="*/ 855784 h 2207310"/>
              <a:gd name="connsiteX5" fmla="*/ 2588456 w 3092548"/>
              <a:gd name="connsiteY5" fmla="*/ 1418492 h 2207310"/>
              <a:gd name="connsiteX6" fmla="*/ 1069145 w 3092548"/>
              <a:gd name="connsiteY6" fmla="*/ 1967132 h 2207310"/>
              <a:gd name="connsiteX7" fmla="*/ 182880 w 3092548"/>
              <a:gd name="connsiteY7" fmla="*/ 1770184 h 2207310"/>
              <a:gd name="connsiteX8" fmla="*/ 0 w 3092548"/>
              <a:gd name="connsiteY8" fmla="*/ 1587304 h 2207310"/>
              <a:gd name="connsiteX0" fmla="*/ 250969 w 3095089"/>
              <a:gd name="connsiteY0" fmla="*/ 2207310 h 2207310"/>
              <a:gd name="connsiteX1" fmla="*/ 58812 w 3095089"/>
              <a:gd name="connsiteY1" fmla="*/ 954258 h 2207310"/>
              <a:gd name="connsiteX2" fmla="*/ 537114 w 3095089"/>
              <a:gd name="connsiteY2" fmla="*/ 124264 h 2207310"/>
              <a:gd name="connsiteX3" fmla="*/ 2436252 w 3095089"/>
              <a:gd name="connsiteY3" fmla="*/ 208671 h 2207310"/>
              <a:gd name="connsiteX4" fmla="*/ 3069298 w 3095089"/>
              <a:gd name="connsiteY4" fmla="*/ 855784 h 2207310"/>
              <a:gd name="connsiteX5" fmla="*/ 2590997 w 3095089"/>
              <a:gd name="connsiteY5" fmla="*/ 1418492 h 2207310"/>
              <a:gd name="connsiteX6" fmla="*/ 1115065 w 3095089"/>
              <a:gd name="connsiteY6" fmla="*/ 1559238 h 2207310"/>
              <a:gd name="connsiteX7" fmla="*/ 185421 w 3095089"/>
              <a:gd name="connsiteY7" fmla="*/ 1770184 h 2207310"/>
              <a:gd name="connsiteX8" fmla="*/ 2541 w 3095089"/>
              <a:gd name="connsiteY8" fmla="*/ 1587304 h 2207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5089" h="2207310">
                <a:moveTo>
                  <a:pt x="250969" y="2207310"/>
                </a:moveTo>
                <a:cubicBezTo>
                  <a:pt x="64572" y="1432414"/>
                  <a:pt x="11121" y="1301432"/>
                  <a:pt x="58812" y="954258"/>
                </a:cubicBezTo>
                <a:cubicBezTo>
                  <a:pt x="106503" y="607084"/>
                  <a:pt x="140874" y="248529"/>
                  <a:pt x="537114" y="124264"/>
                </a:cubicBezTo>
                <a:cubicBezTo>
                  <a:pt x="933354" y="0"/>
                  <a:pt x="2014221" y="86751"/>
                  <a:pt x="2436252" y="208671"/>
                </a:cubicBezTo>
                <a:cubicBezTo>
                  <a:pt x="2858283" y="330591"/>
                  <a:pt x="3043507" y="654147"/>
                  <a:pt x="3069298" y="855784"/>
                </a:cubicBezTo>
                <a:cubicBezTo>
                  <a:pt x="3095089" y="1057421"/>
                  <a:pt x="2916702" y="1301250"/>
                  <a:pt x="2590997" y="1418492"/>
                </a:cubicBezTo>
                <a:cubicBezTo>
                  <a:pt x="2265292" y="1535734"/>
                  <a:pt x="1515994" y="1500623"/>
                  <a:pt x="1115065" y="1559238"/>
                </a:cubicBezTo>
                <a:cubicBezTo>
                  <a:pt x="714136" y="1617853"/>
                  <a:pt x="370842" y="1765506"/>
                  <a:pt x="185421" y="1770184"/>
                </a:cubicBezTo>
                <a:cubicBezTo>
                  <a:pt x="0" y="1774862"/>
                  <a:pt x="4885" y="1647091"/>
                  <a:pt x="2541" y="1587304"/>
                </a:cubicBezTo>
              </a:path>
            </a:pathLst>
          </a:cu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Zástupný symbol pro obsah 1"/>
          <p:cNvSpPr txBox="1">
            <a:spLocks/>
          </p:cNvSpPr>
          <p:nvPr/>
        </p:nvSpPr>
        <p:spPr>
          <a:xfrm>
            <a:off x="1475656" y="5729800"/>
            <a:ext cx="648072" cy="7235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100" dirty="0" smtClean="0">
                <a:solidFill>
                  <a:srgbClr val="FF33CC"/>
                </a:solidFill>
                <a:latin typeface="Arial Rounded MT Bold" pitchFamily="34" charset="0"/>
              </a:rPr>
              <a:t>9</a:t>
            </a:r>
            <a:endParaRPr kumimoji="0" lang="cs-CZ" sz="3100" b="0" i="0" u="none" strike="noStrike" kern="1200" cap="none" spc="0" normalizeH="0" baseline="0" noProof="0" dirty="0" smtClean="0">
              <a:ln>
                <a:noFill/>
              </a:ln>
              <a:solidFill>
                <a:srgbClr val="FF33CC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111" name="Volný tvar 110"/>
          <p:cNvSpPr/>
          <p:nvPr/>
        </p:nvSpPr>
        <p:spPr>
          <a:xfrm>
            <a:off x="1913206" y="3167576"/>
            <a:ext cx="5008099" cy="3610707"/>
          </a:xfrm>
          <a:custGeom>
            <a:avLst/>
            <a:gdLst>
              <a:gd name="connsiteX0" fmla="*/ 0 w 5008099"/>
              <a:gd name="connsiteY0" fmla="*/ 3275427 h 3610707"/>
              <a:gd name="connsiteX1" fmla="*/ 914400 w 5008099"/>
              <a:gd name="connsiteY1" fmla="*/ 3458307 h 3610707"/>
              <a:gd name="connsiteX2" fmla="*/ 4107766 w 5008099"/>
              <a:gd name="connsiteY2" fmla="*/ 3444239 h 3610707"/>
              <a:gd name="connsiteX3" fmla="*/ 4712677 w 5008099"/>
              <a:gd name="connsiteY3" fmla="*/ 2459501 h 3610707"/>
              <a:gd name="connsiteX4" fmla="*/ 4614203 w 5008099"/>
              <a:gd name="connsiteY4" fmla="*/ 363415 h 3610707"/>
              <a:gd name="connsiteX5" fmla="*/ 3573194 w 5008099"/>
              <a:gd name="connsiteY5" fmla="*/ 279009 h 3610707"/>
              <a:gd name="connsiteX6" fmla="*/ 2785403 w 5008099"/>
              <a:gd name="connsiteY6" fmla="*/ 1390356 h 3610707"/>
              <a:gd name="connsiteX7" fmla="*/ 3080825 w 5008099"/>
              <a:gd name="connsiteY7" fmla="*/ 2248486 h 3610707"/>
              <a:gd name="connsiteX8" fmla="*/ 3545059 w 5008099"/>
              <a:gd name="connsiteY8" fmla="*/ 2923735 h 3610707"/>
              <a:gd name="connsiteX9" fmla="*/ 4783016 w 5008099"/>
              <a:gd name="connsiteY9" fmla="*/ 3416104 h 3610707"/>
              <a:gd name="connsiteX10" fmla="*/ 4895557 w 5008099"/>
              <a:gd name="connsiteY10" fmla="*/ 3458307 h 3610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5008099" h="3610707">
                <a:moveTo>
                  <a:pt x="0" y="3275427"/>
                </a:moveTo>
                <a:cubicBezTo>
                  <a:pt x="114886" y="3352799"/>
                  <a:pt x="229772" y="3430172"/>
                  <a:pt x="914400" y="3458307"/>
                </a:cubicBezTo>
                <a:cubicBezTo>
                  <a:pt x="1599028" y="3486442"/>
                  <a:pt x="3474720" y="3610707"/>
                  <a:pt x="4107766" y="3444239"/>
                </a:cubicBezTo>
                <a:cubicBezTo>
                  <a:pt x="4740812" y="3277771"/>
                  <a:pt x="4628271" y="2972972"/>
                  <a:pt x="4712677" y="2459501"/>
                </a:cubicBezTo>
                <a:cubicBezTo>
                  <a:pt x="4797083" y="1946030"/>
                  <a:pt x="4804117" y="726830"/>
                  <a:pt x="4614203" y="363415"/>
                </a:cubicBezTo>
                <a:cubicBezTo>
                  <a:pt x="4424289" y="0"/>
                  <a:pt x="3877994" y="107852"/>
                  <a:pt x="3573194" y="279009"/>
                </a:cubicBezTo>
                <a:cubicBezTo>
                  <a:pt x="3268394" y="450166"/>
                  <a:pt x="2867464" y="1062110"/>
                  <a:pt x="2785403" y="1390356"/>
                </a:cubicBezTo>
                <a:cubicBezTo>
                  <a:pt x="2703342" y="1718602"/>
                  <a:pt x="2954216" y="1992923"/>
                  <a:pt x="3080825" y="2248486"/>
                </a:cubicBezTo>
                <a:cubicBezTo>
                  <a:pt x="3207434" y="2504049"/>
                  <a:pt x="3261361" y="2729132"/>
                  <a:pt x="3545059" y="2923735"/>
                </a:cubicBezTo>
                <a:cubicBezTo>
                  <a:pt x="3828758" y="3118338"/>
                  <a:pt x="4557933" y="3327009"/>
                  <a:pt x="4783016" y="3416104"/>
                </a:cubicBezTo>
                <a:cubicBezTo>
                  <a:pt x="5008099" y="3505199"/>
                  <a:pt x="4951828" y="3481753"/>
                  <a:pt x="4895557" y="3458307"/>
                </a:cubicBezTo>
              </a:path>
            </a:pathLst>
          </a:custGeom>
          <a:ln w="38100">
            <a:solidFill>
              <a:srgbClr val="FF33C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692696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9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1556792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7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555776" y="1988840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6" name="Picture 2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2348880"/>
            <a:ext cx="720080" cy="7097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331640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979712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051720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27784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9792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03848" y="34290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835696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483768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275856" y="494116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79912" y="479715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491880" y="55172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39952" y="52292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635896" y="177281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707904" y="242088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572000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55976" y="249289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04048" y="256490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27984" y="314096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948264" y="191683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668344" y="198884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452320" y="270892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236296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164288" y="458112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3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884368" y="458112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1571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5229200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092280" y="58052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3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7956376" y="587727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4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335699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5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400506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6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96136" y="465313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7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868144" y="530120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8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3501008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49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4077072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0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20072" y="4725144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1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292080" y="537321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2" name="Picture 2"/>
          <p:cNvPicPr>
            <a:picLocks noChangeAspect="1" noChangeArrowheads="1"/>
          </p:cNvPicPr>
          <p:nvPr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716016" y="4293096"/>
            <a:ext cx="648072" cy="63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3" name="Volný tvar 152"/>
          <p:cNvSpPr/>
          <p:nvPr/>
        </p:nvSpPr>
        <p:spPr>
          <a:xfrm>
            <a:off x="1350498" y="2025748"/>
            <a:ext cx="2344616" cy="1146517"/>
          </a:xfrm>
          <a:custGeom>
            <a:avLst/>
            <a:gdLst>
              <a:gd name="connsiteX0" fmla="*/ 0 w 2344616"/>
              <a:gd name="connsiteY0" fmla="*/ 1139483 h 1146517"/>
              <a:gd name="connsiteX1" fmla="*/ 70339 w 2344616"/>
              <a:gd name="connsiteY1" fmla="*/ 1139483 h 1146517"/>
              <a:gd name="connsiteX2" fmla="*/ 1997613 w 2344616"/>
              <a:gd name="connsiteY2" fmla="*/ 956603 h 1146517"/>
              <a:gd name="connsiteX3" fmla="*/ 2152357 w 2344616"/>
              <a:gd name="connsiteY3" fmla="*/ 0 h 11465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344616" h="1146517">
                <a:moveTo>
                  <a:pt x="0" y="1139483"/>
                </a:moveTo>
                <a:lnTo>
                  <a:pt x="70339" y="1139483"/>
                </a:lnTo>
                <a:cubicBezTo>
                  <a:pt x="403274" y="1109003"/>
                  <a:pt x="1650610" y="1146517"/>
                  <a:pt x="1997613" y="956603"/>
                </a:cubicBezTo>
                <a:cubicBezTo>
                  <a:pt x="2344616" y="766689"/>
                  <a:pt x="2128911" y="201637"/>
                  <a:pt x="2152357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4" name="Volný tvar 153"/>
          <p:cNvSpPr/>
          <p:nvPr/>
        </p:nvSpPr>
        <p:spPr>
          <a:xfrm>
            <a:off x="3460652" y="2926080"/>
            <a:ext cx="822960" cy="1885071"/>
          </a:xfrm>
          <a:custGeom>
            <a:avLst/>
            <a:gdLst>
              <a:gd name="connsiteX0" fmla="*/ 0 w 822960"/>
              <a:gd name="connsiteY0" fmla="*/ 0 h 1885071"/>
              <a:gd name="connsiteX1" fmla="*/ 42203 w 822960"/>
              <a:gd name="connsiteY1" fmla="*/ 56271 h 1885071"/>
              <a:gd name="connsiteX2" fmla="*/ 815926 w 822960"/>
              <a:gd name="connsiteY2" fmla="*/ 1181686 h 1885071"/>
              <a:gd name="connsiteX3" fmla="*/ 84406 w 822960"/>
              <a:gd name="connsiteY3" fmla="*/ 1885071 h 18850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22960" h="1885071">
                <a:moveTo>
                  <a:pt x="0" y="0"/>
                </a:moveTo>
                <a:lnTo>
                  <a:pt x="42203" y="56271"/>
                </a:lnTo>
                <a:cubicBezTo>
                  <a:pt x="178191" y="253219"/>
                  <a:pt x="808892" y="876886"/>
                  <a:pt x="815926" y="1181686"/>
                </a:cubicBezTo>
                <a:cubicBezTo>
                  <a:pt x="822960" y="1486486"/>
                  <a:pt x="126609" y="1777219"/>
                  <a:pt x="84406" y="1885071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5" name="Volný tvar 154"/>
          <p:cNvSpPr/>
          <p:nvPr/>
        </p:nvSpPr>
        <p:spPr>
          <a:xfrm>
            <a:off x="4232030" y="2940148"/>
            <a:ext cx="2098432" cy="3334043"/>
          </a:xfrm>
          <a:custGeom>
            <a:avLst/>
            <a:gdLst>
              <a:gd name="connsiteX0" fmla="*/ 1043355 w 2098432"/>
              <a:gd name="connsiteY0" fmla="*/ 3123027 h 3334043"/>
              <a:gd name="connsiteX1" fmla="*/ 987084 w 2098432"/>
              <a:gd name="connsiteY1" fmla="*/ 3052689 h 3334043"/>
              <a:gd name="connsiteX2" fmla="*/ 185225 w 2098432"/>
              <a:gd name="connsiteY2" fmla="*/ 1434904 h 3334043"/>
              <a:gd name="connsiteX3" fmla="*/ 2098432 w 2098432"/>
              <a:gd name="connsiteY3" fmla="*/ 0 h 33340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098432" h="3334043">
                <a:moveTo>
                  <a:pt x="1043355" y="3123027"/>
                </a:moveTo>
                <a:cubicBezTo>
                  <a:pt x="1086730" y="3228535"/>
                  <a:pt x="1130106" y="3334043"/>
                  <a:pt x="987084" y="3052689"/>
                </a:cubicBezTo>
                <a:cubicBezTo>
                  <a:pt x="844062" y="2771335"/>
                  <a:pt x="0" y="1943685"/>
                  <a:pt x="185225" y="1434904"/>
                </a:cubicBezTo>
                <a:cubicBezTo>
                  <a:pt x="370450" y="926123"/>
                  <a:pt x="1765497" y="243840"/>
                  <a:pt x="2098432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6" name="Volný tvar 155"/>
          <p:cNvSpPr/>
          <p:nvPr/>
        </p:nvSpPr>
        <p:spPr>
          <a:xfrm>
            <a:off x="6696222" y="1498210"/>
            <a:ext cx="1964787" cy="316522"/>
          </a:xfrm>
          <a:custGeom>
            <a:avLst/>
            <a:gdLst>
              <a:gd name="connsiteX0" fmla="*/ 1871003 w 1964787"/>
              <a:gd name="connsiteY0" fmla="*/ 189913 h 316522"/>
              <a:gd name="connsiteX1" fmla="*/ 1786596 w 1964787"/>
              <a:gd name="connsiteY1" fmla="*/ 189913 h 316522"/>
              <a:gd name="connsiteX2" fmla="*/ 801858 w 1964787"/>
              <a:gd name="connsiteY2" fmla="*/ 21101 h 316522"/>
              <a:gd name="connsiteX3" fmla="*/ 0 w 1964787"/>
              <a:gd name="connsiteY3" fmla="*/ 316522 h 3165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964787" h="316522">
                <a:moveTo>
                  <a:pt x="1871003" y="189913"/>
                </a:moveTo>
                <a:cubicBezTo>
                  <a:pt x="1917895" y="203980"/>
                  <a:pt x="1964787" y="218048"/>
                  <a:pt x="1786596" y="189913"/>
                </a:cubicBezTo>
                <a:cubicBezTo>
                  <a:pt x="1608405" y="161778"/>
                  <a:pt x="1099624" y="0"/>
                  <a:pt x="801858" y="21101"/>
                </a:cubicBezTo>
                <a:cubicBezTo>
                  <a:pt x="504092" y="42202"/>
                  <a:pt x="194603" y="208670"/>
                  <a:pt x="0" y="316522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7" name="Volný tvar 156"/>
          <p:cNvSpPr/>
          <p:nvPr/>
        </p:nvSpPr>
        <p:spPr>
          <a:xfrm>
            <a:off x="6719667" y="2039815"/>
            <a:ext cx="1819422" cy="2344616"/>
          </a:xfrm>
          <a:custGeom>
            <a:avLst/>
            <a:gdLst>
              <a:gd name="connsiteX0" fmla="*/ 18758 w 1819422"/>
              <a:gd name="connsiteY0" fmla="*/ 0 h 2344616"/>
              <a:gd name="connsiteX1" fmla="*/ 300111 w 1819422"/>
              <a:gd name="connsiteY1" fmla="*/ 1955410 h 2344616"/>
              <a:gd name="connsiteX2" fmla="*/ 1819422 w 1819422"/>
              <a:gd name="connsiteY2" fmla="*/ 2335237 h 234461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819422" h="2344616">
                <a:moveTo>
                  <a:pt x="18758" y="0"/>
                </a:moveTo>
                <a:cubicBezTo>
                  <a:pt x="9379" y="783102"/>
                  <a:pt x="0" y="1566204"/>
                  <a:pt x="300111" y="1955410"/>
                </a:cubicBezTo>
                <a:cubicBezTo>
                  <a:pt x="600222" y="2344616"/>
                  <a:pt x="1521656" y="2283655"/>
                  <a:pt x="1819422" y="233523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8" name="Volný tvar 157"/>
          <p:cNvSpPr/>
          <p:nvPr/>
        </p:nvSpPr>
        <p:spPr>
          <a:xfrm>
            <a:off x="6682154" y="3938954"/>
            <a:ext cx="203982" cy="2461846"/>
          </a:xfrm>
          <a:custGeom>
            <a:avLst/>
            <a:gdLst>
              <a:gd name="connsiteX0" fmla="*/ 42203 w 203982"/>
              <a:gd name="connsiteY0" fmla="*/ 2461846 h 2461846"/>
              <a:gd name="connsiteX1" fmla="*/ 196948 w 203982"/>
              <a:gd name="connsiteY1" fmla="*/ 1899138 h 2461846"/>
              <a:gd name="connsiteX2" fmla="*/ 0 w 203982"/>
              <a:gd name="connsiteY2" fmla="*/ 0 h 24618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03982" h="2461846">
                <a:moveTo>
                  <a:pt x="42203" y="2461846"/>
                </a:moveTo>
                <a:cubicBezTo>
                  <a:pt x="123092" y="2385646"/>
                  <a:pt x="203982" y="2309446"/>
                  <a:pt x="196948" y="1899138"/>
                </a:cubicBezTo>
                <a:cubicBezTo>
                  <a:pt x="189914" y="1488830"/>
                  <a:pt x="89096" y="361071"/>
                  <a:pt x="0" y="0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9" name="Volný tvar 158"/>
          <p:cNvSpPr/>
          <p:nvPr/>
        </p:nvSpPr>
        <p:spPr>
          <a:xfrm>
            <a:off x="1364566" y="4907280"/>
            <a:ext cx="1997612" cy="1366911"/>
          </a:xfrm>
          <a:custGeom>
            <a:avLst/>
            <a:gdLst>
              <a:gd name="connsiteX0" fmla="*/ 1997612 w 1997612"/>
              <a:gd name="connsiteY0" fmla="*/ 1366911 h 1366911"/>
              <a:gd name="connsiteX1" fmla="*/ 1659988 w 1997612"/>
              <a:gd name="connsiteY1" fmla="*/ 199292 h 1366911"/>
              <a:gd name="connsiteX2" fmla="*/ 0 w 1997612"/>
              <a:gd name="connsiteY2" fmla="*/ 171157 h 13669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997612" h="1366911">
                <a:moveTo>
                  <a:pt x="1997612" y="1366911"/>
                </a:moveTo>
                <a:cubicBezTo>
                  <a:pt x="1995267" y="882747"/>
                  <a:pt x="1992923" y="398584"/>
                  <a:pt x="1659988" y="199292"/>
                </a:cubicBezTo>
                <a:cubicBezTo>
                  <a:pt x="1327053" y="0"/>
                  <a:pt x="290732" y="114886"/>
                  <a:pt x="0" y="171157"/>
                </a:cubicBez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2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7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7" dur="500"/>
                                        <p:tgtEl>
                                          <p:spTgt spid="8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2" dur="5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21" grpId="0"/>
      <p:bldP spid="52" grpId="0" animBg="1"/>
      <p:bldP spid="53" grpId="0" animBg="1"/>
      <p:bldP spid="54" grpId="0" animBg="1"/>
      <p:bldP spid="55" grpId="0" animBg="1"/>
      <p:bldP spid="56" grpId="0" animBg="1"/>
      <p:bldP spid="58" grpId="0" animBg="1"/>
      <p:bldP spid="59" grpId="0" animBg="1"/>
      <p:bldP spid="60" grpId="0" animBg="1"/>
      <p:bldP spid="1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Doplňte rozklad čísla   9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9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smtClean="0">
                <a:latin typeface="Arial Rounded MT Bold" pitchFamily="34" charset="0"/>
              </a:rPr>
              <a:t>9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395536" y="692696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Správné řešení</a:t>
            </a:r>
            <a:endParaRPr lang="cs-CZ" dirty="0">
              <a:latin typeface="Arial Rounded MT Bold" pitchFamily="34" charset="0"/>
            </a:endParaRPr>
          </a:p>
        </p:txBody>
      </p:sp>
      <p:sp>
        <p:nvSpPr>
          <p:cNvPr id="8" name="Zástupný symbol pro obsah 1"/>
          <p:cNvSpPr txBox="1">
            <a:spLocks/>
          </p:cNvSpPr>
          <p:nvPr/>
        </p:nvSpPr>
        <p:spPr>
          <a:xfrm>
            <a:off x="2699792" y="191683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</a:t>
            </a:r>
          </a:p>
        </p:txBody>
      </p:sp>
      <p:sp>
        <p:nvSpPr>
          <p:cNvPr id="11" name="Zástupný symbol pro obsah 1"/>
          <p:cNvSpPr txBox="1">
            <a:spLocks/>
          </p:cNvSpPr>
          <p:nvPr/>
        </p:nvSpPr>
        <p:spPr>
          <a:xfrm>
            <a:off x="1475656" y="2564904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9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13" name="Přímá spojovací čára 12"/>
          <p:cNvCxnSpPr/>
          <p:nvPr/>
        </p:nvCxnSpPr>
        <p:spPr>
          <a:xfrm flipV="1">
            <a:off x="1979712" y="2492896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1979712" y="3068960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Zástupný symbol pro obsah 1"/>
          <p:cNvSpPr txBox="1">
            <a:spLocks/>
          </p:cNvSpPr>
          <p:nvPr/>
        </p:nvSpPr>
        <p:spPr>
          <a:xfrm>
            <a:off x="2699792" y="3933056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sp>
        <p:nvSpPr>
          <p:cNvPr id="27" name="Zástupný symbol pro obsah 1"/>
          <p:cNvSpPr txBox="1">
            <a:spLocks/>
          </p:cNvSpPr>
          <p:nvPr/>
        </p:nvSpPr>
        <p:spPr>
          <a:xfrm>
            <a:off x="1475656" y="4581128"/>
            <a:ext cx="864096" cy="1224136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lang="cs-CZ" sz="3200" dirty="0" smtClean="0">
                <a:latin typeface="Arial Rounded MT Bold" pitchFamily="34" charset="0"/>
              </a:rPr>
              <a:t>9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  <p:cxnSp>
        <p:nvCxnSpPr>
          <p:cNvPr id="28" name="Přímá spojovací čára 27"/>
          <p:cNvCxnSpPr/>
          <p:nvPr/>
        </p:nvCxnSpPr>
        <p:spPr>
          <a:xfrm flipV="1">
            <a:off x="1979712" y="4509120"/>
            <a:ext cx="64807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1979712" y="5085184"/>
            <a:ext cx="537876" cy="4236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Zástupný symbol pro obsah 1"/>
          <p:cNvSpPr txBox="1">
            <a:spLocks/>
          </p:cNvSpPr>
          <p:nvPr/>
        </p:nvSpPr>
        <p:spPr>
          <a:xfrm>
            <a:off x="2699792" y="4941168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0  1  2  3  4  5  6  7  8  9</a:t>
            </a:r>
          </a:p>
        </p:txBody>
      </p:sp>
      <p:sp>
        <p:nvSpPr>
          <p:cNvPr id="15" name="Zástupný symbol pro obsah 1"/>
          <p:cNvSpPr txBox="1">
            <a:spLocks/>
          </p:cNvSpPr>
          <p:nvPr/>
        </p:nvSpPr>
        <p:spPr>
          <a:xfrm>
            <a:off x="2699792" y="2996952"/>
            <a:ext cx="7056784" cy="1512168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7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tabLst/>
              <a:defRPr/>
            </a:pPr>
            <a:r>
              <a:rPr kumimoji="0" lang="cs-CZ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9  8  7  6 </a:t>
            </a:r>
            <a:r>
              <a:rPr kumimoji="0" lang="cs-CZ" sz="3200" b="0" i="0" u="none" strike="noStrike" kern="1200" cap="none" spc="0" normalizeH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Rounded MT Bold" pitchFamily="34" charset="0"/>
                <a:ea typeface="+mn-ea"/>
                <a:cs typeface="+mn-cs"/>
              </a:rPr>
              <a:t> 5  4  3  2  1  0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Rounded MT Bold" pitchFamily="34" charset="0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Nadpis 2"/>
          <p:cNvSpPr>
            <a:spLocks noGrp="1"/>
          </p:cNvSpPr>
          <p:nvPr>
            <p:ph type="title"/>
          </p:nvPr>
        </p:nvSpPr>
        <p:spPr>
          <a:xfrm>
            <a:off x="539552" y="1493912"/>
            <a:ext cx="763284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Nakresli  9 míčů a vymodeluj číslici    9.</a:t>
            </a:r>
            <a:r>
              <a:rPr lang="cs-CZ" smtClean="0">
                <a:latin typeface="Arial Rounded MT Bold" pitchFamily="34" charset="0"/>
              </a:rPr>
              <a:t/>
            </a:r>
            <a:br>
              <a:rPr lang="cs-CZ" smtClean="0">
                <a:latin typeface="Arial Rounded MT Bold" pitchFamily="34" charset="0"/>
              </a:rPr>
            </a:br>
            <a:r>
              <a:rPr lang="cs-CZ" dirty="0" smtClean="0">
                <a:latin typeface="Arial Rounded MT Bold" pitchFamily="34" charset="0"/>
              </a:rPr>
              <a:t/>
            </a:r>
            <a:br>
              <a:rPr lang="cs-CZ" dirty="0" smtClean="0">
                <a:latin typeface="Arial Rounded MT Bold" pitchFamily="34" charset="0"/>
              </a:rPr>
            </a:br>
            <a:endParaRPr lang="cs-CZ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 Rounded MT Bold" pitchFamily="34" charset="0"/>
              </a:rPr>
              <a:t>Zdroje</a:t>
            </a:r>
            <a:endParaRPr lang="cs-CZ" dirty="0">
              <a:latin typeface="Arial Rounded MT Bold" pitchFamily="34" charset="0"/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6093296"/>
            <a:ext cx="2112963" cy="642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1"/>
          <p:cNvSpPr txBox="1">
            <a:spLocks/>
          </p:cNvSpPr>
          <p:nvPr/>
        </p:nvSpPr>
        <p:spPr>
          <a:xfrm>
            <a:off x="899592" y="1700808"/>
            <a:ext cx="7200800" cy="3240360"/>
          </a:xfrm>
          <a:prstGeom prst="rect">
            <a:avLst/>
          </a:prstGeom>
        </p:spPr>
        <p:txBody>
          <a:bodyPr vert="horz">
            <a:noAutofit/>
          </a:bodyPr>
          <a:lstStyle/>
          <a:p>
            <a:pPr lvl="1">
              <a:buFont typeface="Arial" pitchFamily="34" charset="0"/>
              <a:buChar char="•"/>
            </a:pP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</a:rPr>
              <a:t> </a:t>
            </a:r>
            <a:r>
              <a:rPr lang="cs-CZ" sz="1600" dirty="0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www.office.</a:t>
            </a:r>
            <a:r>
              <a:rPr lang="cs-CZ" sz="1600" dirty="0" err="1" smtClean="0">
                <a:solidFill>
                  <a:srgbClr val="000000"/>
                </a:solidFill>
                <a:latin typeface="Verdana" pitchFamily="34" charset="0"/>
                <a:hlinkClick r:id="rId4"/>
              </a:rPr>
              <a:t>microsoft.com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 lvl="1">
              <a:buFont typeface="Arial" pitchFamily="34" charset="0"/>
              <a:buChar char="•"/>
            </a:pPr>
            <a:r>
              <a:rPr lang="cs-CZ" sz="1600" smtClean="0">
                <a:solidFill>
                  <a:srgbClr val="000000"/>
                </a:solidFill>
                <a:latin typeface="Verdana" pitchFamily="34" charset="0"/>
              </a:rPr>
              <a:t>Archiv autora</a:t>
            </a:r>
            <a:endParaRPr lang="cs-CZ" sz="1600" dirty="0" smtClean="0">
              <a:solidFill>
                <a:srgbClr val="000000"/>
              </a:solidFill>
              <a:latin typeface="Verdana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516</TotalTime>
  <Words>352</Words>
  <Application>Microsoft Office PowerPoint</Application>
  <PresentationFormat>Předvádění na obrazovce (4:3)</PresentationFormat>
  <Paragraphs>73</Paragraphs>
  <Slides>11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POČÍTÁME DO 9</vt:lpstr>
      <vt:lpstr>Snímek 2</vt:lpstr>
      <vt:lpstr>Anotace</vt:lpstr>
      <vt:lpstr>Doplň číselnou řadu</vt:lpstr>
      <vt:lpstr>Správné řešení</vt:lpstr>
      <vt:lpstr>Spoj číslice se správným počtem míčů</vt:lpstr>
      <vt:lpstr>Správné řešení</vt:lpstr>
      <vt:lpstr>Doplňte rozklad čísla   9</vt:lpstr>
      <vt:lpstr>Správné řešení</vt:lpstr>
      <vt:lpstr>Nakresli  9 míčů a vymodeluj číslici    9.  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GEOMETRICKÁ TĚLESA</dc:title>
  <dc:creator>GajdosD_2</dc:creator>
  <cp:lastModifiedBy>GajdosD_2</cp:lastModifiedBy>
  <cp:revision>148</cp:revision>
  <dcterms:created xsi:type="dcterms:W3CDTF">2013-02-06T08:32:37Z</dcterms:created>
  <dcterms:modified xsi:type="dcterms:W3CDTF">2013-03-24T15:17:33Z</dcterms:modified>
</cp:coreProperties>
</file>