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74" r:id="rId3"/>
    <p:sldId id="275" r:id="rId4"/>
    <p:sldId id="257" r:id="rId5"/>
    <p:sldId id="267" r:id="rId6"/>
    <p:sldId id="284" r:id="rId7"/>
    <p:sldId id="285" r:id="rId8"/>
    <p:sldId id="286" r:id="rId9"/>
    <p:sldId id="268" r:id="rId10"/>
    <p:sldId id="272" r:id="rId11"/>
    <p:sldId id="287" r:id="rId12"/>
    <p:sldId id="281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3143" autoAdjust="0"/>
  </p:normalViewPr>
  <p:slideViewPr>
    <p:cSldViewPr>
      <p:cViewPr varScale="1">
        <p:scale>
          <a:sx n="73" d="100"/>
          <a:sy n="73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dirty="0" smtClean="0"/>
            <a:t>VY_32_INOVACE_13_ČÍSLA </a:t>
          </a:r>
          <a:r>
            <a:rPr lang="cs-CZ" sz="1800" b="1" dirty="0" smtClean="0"/>
            <a:t>0-1000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dirty="0" smtClean="0"/>
            <a:t>Autor DUM 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VY_32_INOVACE_13_ČÍSLA </a:t>
          </a:r>
          <a:r>
            <a:rPr lang="cs-CZ" sz="1800" b="1" kern="1200" dirty="0" smtClean="0"/>
            <a:t>0-1000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Autor DUM 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0000" lnSpcReduction="20000"/>
          </a:bodyPr>
          <a:lstStyle/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POČÍTÁNÍ DO 1000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aplikace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Aritmetika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: Čísla 0-1000.</a:t>
            </a:r>
          </a:p>
          <a:p>
            <a:r>
              <a:rPr lang="cs-CZ" sz="2400" dirty="0" smtClean="0"/>
              <a:t>Vytvořeno pro 3. ročník základní školy.</a:t>
            </a:r>
          </a:p>
          <a:p>
            <a:r>
              <a:rPr lang="cs-CZ" sz="2400" dirty="0" smtClean="0"/>
              <a:t>Materiál slouží k úvodnímu seznámení a procvičení učiva. </a:t>
            </a:r>
          </a:p>
          <a:p>
            <a:r>
              <a:rPr lang="cs-CZ" sz="2400" dirty="0" smtClean="0"/>
              <a:t>Materiál doporučuji prezentovat na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107504" y="332656"/>
            <a:ext cx="8784976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Čísla 0 až 1000</a:t>
            </a:r>
            <a:endParaRPr lang="cs-CZ" baseline="-25000" dirty="0">
              <a:latin typeface="Arial Rounded MT Bol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7251">
            <a:off x="117377" y="1562585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645503">
            <a:off x="1662102" y="1763912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792947">
            <a:off x="3206868" y="1906884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609838">
            <a:off x="4916218" y="1918226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63902">
            <a:off x="6831592" y="1907927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400014">
            <a:off x="102455" y="4231156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423926">
            <a:off x="1869298" y="4302408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455099">
            <a:off x="3601516" y="4373342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903174">
            <a:off x="5316483" y="4449164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466859">
            <a:off x="6885361" y="4501416"/>
            <a:ext cx="2125962" cy="132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Znázorni daná čísla na číselné ose</a:t>
            </a:r>
            <a:endParaRPr lang="cs-CZ" dirty="0">
              <a:latin typeface="Arial Rounded MT Bold" pitchFamily="34" charset="0"/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899592" y="4869160"/>
            <a:ext cx="741682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97160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817240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57200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69168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241176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13184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385192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29208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01216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673224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745232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ástupný symbol pro obsah 1"/>
          <p:cNvSpPr txBox="1">
            <a:spLocks/>
          </p:cNvSpPr>
          <p:nvPr/>
        </p:nvSpPr>
        <p:spPr>
          <a:xfrm>
            <a:off x="683568" y="493771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2" name="Zástupný symbol pro obsah 1"/>
          <p:cNvSpPr txBox="1">
            <a:spLocks/>
          </p:cNvSpPr>
          <p:nvPr/>
        </p:nvSpPr>
        <p:spPr>
          <a:xfrm>
            <a:off x="7812360" y="4941168"/>
            <a:ext cx="1331640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1000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7" name="Zástupný symbol pro obsah 1"/>
          <p:cNvSpPr txBox="1">
            <a:spLocks/>
          </p:cNvSpPr>
          <p:nvPr/>
        </p:nvSpPr>
        <p:spPr>
          <a:xfrm>
            <a:off x="4139952" y="4941168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noProof="0" dirty="0" smtClean="0">
                <a:latin typeface="Arial Rounded MT Bold" pitchFamily="34" charset="0"/>
              </a:rPr>
              <a:t>500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3" name="Zástupný symbol pro obsah 1"/>
          <p:cNvSpPr txBox="1">
            <a:spLocks/>
          </p:cNvSpPr>
          <p:nvPr/>
        </p:nvSpPr>
        <p:spPr>
          <a:xfrm>
            <a:off x="395536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200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4" name="Zástupný symbol pro obsah 1"/>
          <p:cNvSpPr txBox="1">
            <a:spLocks/>
          </p:cNvSpPr>
          <p:nvPr/>
        </p:nvSpPr>
        <p:spPr>
          <a:xfrm>
            <a:off x="1547664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800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5" name="Zástupný symbol pro obsah 1"/>
          <p:cNvSpPr txBox="1">
            <a:spLocks/>
          </p:cNvSpPr>
          <p:nvPr/>
        </p:nvSpPr>
        <p:spPr>
          <a:xfrm>
            <a:off x="2699792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400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6" name="Zástupný symbol pro obsah 1"/>
          <p:cNvSpPr txBox="1">
            <a:spLocks/>
          </p:cNvSpPr>
          <p:nvPr/>
        </p:nvSpPr>
        <p:spPr>
          <a:xfrm>
            <a:off x="3779912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300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7" name="Zástupný symbol pro obsah 1"/>
          <p:cNvSpPr txBox="1">
            <a:spLocks/>
          </p:cNvSpPr>
          <p:nvPr/>
        </p:nvSpPr>
        <p:spPr>
          <a:xfrm>
            <a:off x="4788024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500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8" name="Zástupný symbol pro obsah 1"/>
          <p:cNvSpPr txBox="1">
            <a:spLocks/>
          </p:cNvSpPr>
          <p:nvPr/>
        </p:nvSpPr>
        <p:spPr>
          <a:xfrm>
            <a:off x="5796136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700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49" name="Zástupný symbol pro obsah 1"/>
          <p:cNvSpPr txBox="1">
            <a:spLocks/>
          </p:cNvSpPr>
          <p:nvPr/>
        </p:nvSpPr>
        <p:spPr>
          <a:xfrm>
            <a:off x="6804248" y="1556792"/>
            <a:ext cx="158417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1000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95536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200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1547664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800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2699792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400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3779912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300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4788024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500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5796136" y="155679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700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5" name="Zástupný symbol pro obsah 1"/>
          <p:cNvSpPr txBox="1">
            <a:spLocks/>
          </p:cNvSpPr>
          <p:nvPr/>
        </p:nvSpPr>
        <p:spPr>
          <a:xfrm>
            <a:off x="6804248" y="1556792"/>
            <a:ext cx="1584176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1000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899592" y="4869160"/>
            <a:ext cx="741682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97160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817240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57200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69168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241176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313184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385192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529208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01216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673224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7452320" y="4725144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ástupný symbol pro obsah 1"/>
          <p:cNvSpPr txBox="1">
            <a:spLocks/>
          </p:cNvSpPr>
          <p:nvPr/>
        </p:nvSpPr>
        <p:spPr>
          <a:xfrm>
            <a:off x="683568" y="4937712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2" name="Zástupný symbol pro obsah 1"/>
          <p:cNvSpPr txBox="1">
            <a:spLocks/>
          </p:cNvSpPr>
          <p:nvPr/>
        </p:nvSpPr>
        <p:spPr>
          <a:xfrm>
            <a:off x="7812360" y="4941168"/>
            <a:ext cx="1331640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dirty="0" smtClean="0">
                <a:latin typeface="Arial Rounded MT Bold" pitchFamily="34" charset="0"/>
              </a:rPr>
              <a:t>1000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7" name="Zástupný symbol pro obsah 1"/>
          <p:cNvSpPr txBox="1">
            <a:spLocks/>
          </p:cNvSpPr>
          <p:nvPr/>
        </p:nvSpPr>
        <p:spPr>
          <a:xfrm>
            <a:off x="4139952" y="4941168"/>
            <a:ext cx="115212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2400" noProof="0" dirty="0" smtClean="0">
                <a:latin typeface="Arial Rounded MT Bold" pitchFamily="34" charset="0"/>
              </a:rPr>
              <a:t>500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3.7037E-6 L 0.15747 0.46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2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50399 0.320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0.06302 0.467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" y="2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6 L -0.13386 0.3201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08663 0.320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-0.0394 0.477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" y="2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6 L 0.05521 0.3201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216024" y="404664"/>
            <a:ext cx="882047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Korálky jsou v pytlíčku po 100 kusech. Zapiš správný počet korálků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06084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13285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0908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06084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13285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5244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06084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13285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22108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29309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8900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22108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29309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3156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1268" y="422108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4633" y="4869160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6761" y="4941168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216024" y="404664"/>
            <a:ext cx="882047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06084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13285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0908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06084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13285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5244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06084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13285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78092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22108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29309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78900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22108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293096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3156" y="494116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1268" y="4221088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4633" y="4869160"/>
            <a:ext cx="10369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6761" y="4941168"/>
            <a:ext cx="92170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TextovéPole 25"/>
          <p:cNvSpPr txBox="1"/>
          <p:nvPr/>
        </p:nvSpPr>
        <p:spPr>
          <a:xfrm>
            <a:off x="1475656" y="1412776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400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720679" y="1484784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700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480319" y="5714092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900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304855" y="4201924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200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Napiš 3 vyhovující čísla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827584" y="2060848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250 &lt;    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827584" y="2921488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710 &gt;    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827584" y="3713576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190 &gt;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827584" y="4505664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500 &lt;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5" name="Zástupný symbol pro obsah 1"/>
          <p:cNvSpPr txBox="1">
            <a:spLocks/>
          </p:cNvSpPr>
          <p:nvPr/>
        </p:nvSpPr>
        <p:spPr>
          <a:xfrm>
            <a:off x="5004048" y="2060848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560 &gt;    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7" name="Zástupný symbol pro obsah 1"/>
          <p:cNvSpPr txBox="1">
            <a:spLocks/>
          </p:cNvSpPr>
          <p:nvPr/>
        </p:nvSpPr>
        <p:spPr>
          <a:xfrm>
            <a:off x="5004048" y="2921488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920 &gt;    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8" name="Zástupný symbol pro obsah 1"/>
          <p:cNvSpPr txBox="1">
            <a:spLocks/>
          </p:cNvSpPr>
          <p:nvPr/>
        </p:nvSpPr>
        <p:spPr>
          <a:xfrm>
            <a:off x="5004048" y="3713576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130 &lt;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9" name="Zástupný symbol pro obsah 1"/>
          <p:cNvSpPr txBox="1">
            <a:spLocks/>
          </p:cNvSpPr>
          <p:nvPr/>
        </p:nvSpPr>
        <p:spPr>
          <a:xfrm>
            <a:off x="5004048" y="4505664"/>
            <a:ext cx="2736304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450 &gt;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Maminka chce koupit Klárce boty. Má našetřeno 800 Kč. Které boty může koupit?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489360" y="2503021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1. boty … 540 Kč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79371" y="3216458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2. boty … 830 Kč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501609" y="3936538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3. boty … 900 Kč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475656" y="4584610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4. boty … 670 Kč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01609" y="5302949"/>
            <a:ext cx="433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5. boty … 1000 Kč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489360" y="2503021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1. boty … 540 Kč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79371" y="3216458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2. boty … 830 Kč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501609" y="3936538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3. boty … 900 Kč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475656" y="4584610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4. boty … 670 Kč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01609" y="5302949"/>
            <a:ext cx="433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5. boty … 1000 Kč</a:t>
            </a:r>
            <a:endParaRPr lang="cs-CZ" sz="3600" dirty="0"/>
          </a:p>
        </p:txBody>
      </p:sp>
      <p:pic>
        <p:nvPicPr>
          <p:cNvPr id="3074" name="Picture 2" descr="C:\Users\GajdosD_2\AppData\Local\Microsoft\Windows\Temporary Internet Files\Low\Content.IE5\0044ZWW4\MC9004338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276872"/>
            <a:ext cx="989570" cy="989570"/>
          </a:xfrm>
          <a:prstGeom prst="rect">
            <a:avLst/>
          </a:prstGeom>
          <a:noFill/>
        </p:spPr>
      </p:pic>
      <p:pic>
        <p:nvPicPr>
          <p:cNvPr id="11" name="Picture 2" descr="C:\Users\GajdosD_2\AppData\Local\Microsoft\Windows\Temporary Internet Files\Low\Content.IE5\0044ZWW4\MC9004338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4678" y="4365104"/>
            <a:ext cx="989570" cy="989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Nakreslete, jaké boty by jste si přáli vy a napište, kolik boty stojí.</a:t>
            </a:r>
            <a:endParaRPr lang="cs-CZ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www.office.</a:t>
            </a:r>
            <a:r>
              <a:rPr lang="cs-CZ" sz="1400" dirty="0" err="1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microsoft.com</a:t>
            </a: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cs-CZ" sz="1400" smtClean="0">
                <a:solidFill>
                  <a:srgbClr val="000000"/>
                </a:solidFill>
                <a:latin typeface="Verdana" pitchFamily="34" charset="0"/>
              </a:rPr>
              <a:t>Archiv autora.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867</TotalTime>
  <Words>297</Words>
  <Application>Microsoft Office PowerPoint</Application>
  <PresentationFormat>Předvádění na obrazovce (4:3)</PresentationFormat>
  <Paragraphs>75</Paragraphs>
  <Slides>13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POČÍTÁNÍ DO 1000</vt:lpstr>
      <vt:lpstr>Snímek 2</vt:lpstr>
      <vt:lpstr>Anotace</vt:lpstr>
      <vt:lpstr>Čísla 0 až 1000</vt:lpstr>
      <vt:lpstr>Znázorni daná čísla na číselné ose</vt:lpstr>
      <vt:lpstr>Správné řešení</vt:lpstr>
      <vt:lpstr>Korálky jsou v pytlíčku po 100 kusech. Zapiš správný počet korálků</vt:lpstr>
      <vt:lpstr>Správné řešení</vt:lpstr>
      <vt:lpstr>Napiš 3 vyhovující čísla</vt:lpstr>
      <vt:lpstr>Maminka chce koupit Klárce boty. Má našetřeno 800 Kč. Které boty může koupit?</vt:lpstr>
      <vt:lpstr>Správné řešení</vt:lpstr>
      <vt:lpstr>Nakreslete, jaké boty by jste si přáli vy a napište, kolik boty stojí.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GajdosD_2</cp:lastModifiedBy>
  <cp:revision>251</cp:revision>
  <dcterms:created xsi:type="dcterms:W3CDTF">2013-02-06T08:32:37Z</dcterms:created>
  <dcterms:modified xsi:type="dcterms:W3CDTF">2013-03-24T15:18:13Z</dcterms:modified>
</cp:coreProperties>
</file>