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74" r:id="rId3"/>
    <p:sldId id="275" r:id="rId4"/>
    <p:sldId id="257" r:id="rId5"/>
    <p:sldId id="277" r:id="rId6"/>
    <p:sldId id="27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3" d="100"/>
          <a:sy n="73" d="100"/>
        </p:scale>
        <p:origin x="-33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smtClean="0"/>
            <a:t>VY_32_INOVACE_16_SČÍTÁNÍ A ODČÍTÁNÍ </a:t>
          </a:r>
          <a:r>
            <a:rPr lang="cs-CZ" sz="1800" b="1" dirty="0" smtClean="0"/>
            <a:t>ZPAMĚTI DO MILIONU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smtClean="0"/>
            <a:t>VY_32_INOVACE_16_SČÍTÁNÍ A ODČÍTÁNÍ </a:t>
          </a:r>
          <a:r>
            <a:rPr lang="cs-CZ" sz="1800" b="1" kern="1200" dirty="0" smtClean="0"/>
            <a:t>ZPAMĚTI DO MILIONU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SČÍTÁNÍ A ODČÍTÁNÍ ZPAMĚTI DO MILIONU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Matematika a její aplikace</a:t>
            </a:r>
            <a:r>
              <a:rPr lang="en-US" sz="2400" dirty="0" smtClean="0"/>
              <a:t>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Sčítání a odčítání zpaměti do milionu.</a:t>
            </a:r>
          </a:p>
          <a:p>
            <a:r>
              <a:rPr lang="cs-CZ" sz="2400" dirty="0" smtClean="0"/>
              <a:t>Vytvořeno pro 4. ročník základní školy.</a:t>
            </a:r>
          </a:p>
          <a:p>
            <a:r>
              <a:rPr lang="cs-CZ" sz="2400" dirty="0" smtClean="0"/>
              <a:t>Materiál slouží k procvičení a upevnění učiva.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Vypočítej příklady a spoj výsledky od nejmenšího po největší</a:t>
            </a:r>
            <a:endParaRPr lang="cs-CZ" dirty="0">
              <a:latin typeface="Arial Rounded MT Bold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29668" y="1700810"/>
          <a:ext cx="4942532" cy="4320480"/>
        </p:xfrm>
        <a:graphic>
          <a:graphicData uri="http://schemas.openxmlformats.org/drawingml/2006/table">
            <a:tbl>
              <a:tblPr/>
              <a:tblGrid>
                <a:gridCol w="1429166"/>
                <a:gridCol w="327517"/>
                <a:gridCol w="1123637"/>
                <a:gridCol w="633046"/>
                <a:gridCol w="1429166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540 000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108 000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690 000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480 000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740 000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99 000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850 000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29668" y="1700810"/>
          <a:ext cx="4942532" cy="4320480"/>
        </p:xfrm>
        <a:graphic>
          <a:graphicData uri="http://schemas.openxmlformats.org/drawingml/2006/table">
            <a:tbl>
              <a:tblPr/>
              <a:tblGrid>
                <a:gridCol w="1429166"/>
                <a:gridCol w="327517"/>
                <a:gridCol w="1123637"/>
                <a:gridCol w="633046"/>
                <a:gridCol w="1429166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540 000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840 000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1 000 000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108 000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128 000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690 000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480 000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120 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900 000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740 000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160 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99 000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92 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850 000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850 100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+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220 000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5 000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70 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42" name="Skupina 41"/>
          <p:cNvGrpSpPr/>
          <p:nvPr/>
        </p:nvGrpSpPr>
        <p:grpSpPr>
          <a:xfrm>
            <a:off x="6444208" y="4581128"/>
            <a:ext cx="288032" cy="1296144"/>
            <a:chOff x="6444208" y="4581128"/>
            <a:chExt cx="288032" cy="1296144"/>
          </a:xfrm>
        </p:grpSpPr>
        <p:cxnSp>
          <p:nvCxnSpPr>
            <p:cNvPr id="49" name="Přímá spojovací čára 48"/>
            <p:cNvCxnSpPr/>
            <p:nvPr/>
          </p:nvCxnSpPr>
          <p:spPr>
            <a:xfrm>
              <a:off x="6444208" y="5877272"/>
              <a:ext cx="28803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flipV="1">
              <a:off x="6732240" y="4581128"/>
              <a:ext cx="0" cy="1296144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/>
            <p:nvPr/>
          </p:nvCxnSpPr>
          <p:spPr>
            <a:xfrm flipH="1">
              <a:off x="6444208" y="4581128"/>
              <a:ext cx="28803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6516216" y="3717032"/>
            <a:ext cx="504056" cy="864096"/>
            <a:chOff x="6516216" y="3717032"/>
            <a:chExt cx="504056" cy="864096"/>
          </a:xfrm>
        </p:grpSpPr>
        <p:cxnSp>
          <p:nvCxnSpPr>
            <p:cNvPr id="56" name="Přímá spojovací čára 55"/>
            <p:cNvCxnSpPr/>
            <p:nvPr/>
          </p:nvCxnSpPr>
          <p:spPr>
            <a:xfrm>
              <a:off x="6732240" y="4581128"/>
              <a:ext cx="288032" cy="0"/>
            </a:xfrm>
            <a:prstGeom prst="line">
              <a:avLst/>
            </a:prstGeom>
            <a:ln w="381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 flipV="1">
              <a:off x="7020272" y="3717032"/>
              <a:ext cx="0" cy="864096"/>
            </a:xfrm>
            <a:prstGeom prst="line">
              <a:avLst/>
            </a:prstGeom>
            <a:ln w="381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 flipH="1">
              <a:off x="6516216" y="3717032"/>
              <a:ext cx="504056" cy="0"/>
            </a:xfrm>
            <a:prstGeom prst="line">
              <a:avLst/>
            </a:prstGeom>
            <a:ln w="381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" name="Skupina 85"/>
          <p:cNvGrpSpPr/>
          <p:nvPr/>
        </p:nvGrpSpPr>
        <p:grpSpPr>
          <a:xfrm>
            <a:off x="6444208" y="4149080"/>
            <a:ext cx="1512168" cy="1296144"/>
            <a:chOff x="6444208" y="4149080"/>
            <a:chExt cx="1512168" cy="1296144"/>
          </a:xfrm>
        </p:grpSpPr>
        <p:cxnSp>
          <p:nvCxnSpPr>
            <p:cNvPr id="68" name="Přímá spojovací čára 67"/>
            <p:cNvCxnSpPr/>
            <p:nvPr/>
          </p:nvCxnSpPr>
          <p:spPr>
            <a:xfrm>
              <a:off x="6444208" y="5445224"/>
              <a:ext cx="1512168" cy="0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ovací čára 69"/>
            <p:cNvCxnSpPr/>
            <p:nvPr/>
          </p:nvCxnSpPr>
          <p:spPr>
            <a:xfrm flipV="1">
              <a:off x="7956376" y="4149080"/>
              <a:ext cx="0" cy="1296144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ovací čára 71"/>
            <p:cNvCxnSpPr/>
            <p:nvPr/>
          </p:nvCxnSpPr>
          <p:spPr>
            <a:xfrm flipH="1">
              <a:off x="7668344" y="4149080"/>
              <a:ext cx="288032" cy="0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5" name="Skupina 104"/>
          <p:cNvGrpSpPr/>
          <p:nvPr/>
        </p:nvGrpSpPr>
        <p:grpSpPr>
          <a:xfrm>
            <a:off x="6516216" y="1988840"/>
            <a:ext cx="1944216" cy="1296144"/>
            <a:chOff x="6516216" y="1988840"/>
            <a:chExt cx="1944216" cy="1296144"/>
          </a:xfrm>
        </p:grpSpPr>
        <p:cxnSp>
          <p:nvCxnSpPr>
            <p:cNvPr id="74" name="Přímá spojovací čára 73"/>
            <p:cNvCxnSpPr/>
            <p:nvPr/>
          </p:nvCxnSpPr>
          <p:spPr>
            <a:xfrm>
              <a:off x="8244408" y="3284984"/>
              <a:ext cx="216024" cy="0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ovací čára 75"/>
            <p:cNvCxnSpPr/>
            <p:nvPr/>
          </p:nvCxnSpPr>
          <p:spPr>
            <a:xfrm flipV="1">
              <a:off x="8460432" y="1988840"/>
              <a:ext cx="0" cy="1296144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ovací čára 77"/>
            <p:cNvCxnSpPr/>
            <p:nvPr/>
          </p:nvCxnSpPr>
          <p:spPr>
            <a:xfrm flipH="1">
              <a:off x="6516216" y="1988840"/>
              <a:ext cx="1944216" cy="0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" name="Skupina 82"/>
          <p:cNvGrpSpPr/>
          <p:nvPr/>
        </p:nvGrpSpPr>
        <p:grpSpPr>
          <a:xfrm>
            <a:off x="6516216" y="1988840"/>
            <a:ext cx="2160240" cy="2952328"/>
            <a:chOff x="6516216" y="1988840"/>
            <a:chExt cx="2160240" cy="2952328"/>
          </a:xfrm>
        </p:grpSpPr>
        <p:cxnSp>
          <p:nvCxnSpPr>
            <p:cNvPr id="80" name="Přímá spojovací čára 79"/>
            <p:cNvCxnSpPr/>
            <p:nvPr/>
          </p:nvCxnSpPr>
          <p:spPr>
            <a:xfrm>
              <a:off x="8460432" y="1988840"/>
              <a:ext cx="216024" cy="0"/>
            </a:xfrm>
            <a:prstGeom prst="line">
              <a:avLst/>
            </a:prstGeom>
            <a:ln w="3810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ovací čára 81"/>
            <p:cNvCxnSpPr/>
            <p:nvPr/>
          </p:nvCxnSpPr>
          <p:spPr>
            <a:xfrm>
              <a:off x="8676456" y="1988840"/>
              <a:ext cx="0" cy="2952328"/>
            </a:xfrm>
            <a:prstGeom prst="line">
              <a:avLst/>
            </a:prstGeom>
            <a:ln w="3810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ovací čára 86"/>
            <p:cNvCxnSpPr/>
            <p:nvPr/>
          </p:nvCxnSpPr>
          <p:spPr>
            <a:xfrm flipH="1">
              <a:off x="6516216" y="4941168"/>
              <a:ext cx="2160240" cy="0"/>
            </a:xfrm>
            <a:prstGeom prst="line">
              <a:avLst/>
            </a:prstGeom>
            <a:ln w="3810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>
            <a:off x="6516216" y="2420888"/>
            <a:ext cx="2448272" cy="2520280"/>
            <a:chOff x="6516216" y="2420888"/>
            <a:chExt cx="2448272" cy="2520280"/>
          </a:xfrm>
        </p:grpSpPr>
        <p:cxnSp>
          <p:nvCxnSpPr>
            <p:cNvPr id="89" name="Přímá spojovací čára 88"/>
            <p:cNvCxnSpPr/>
            <p:nvPr/>
          </p:nvCxnSpPr>
          <p:spPr>
            <a:xfrm>
              <a:off x="8676456" y="4941168"/>
              <a:ext cx="288032" cy="0"/>
            </a:xfrm>
            <a:prstGeom prst="line">
              <a:avLst/>
            </a:prstGeom>
            <a:ln w="38100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ovací čára 90"/>
            <p:cNvCxnSpPr/>
            <p:nvPr/>
          </p:nvCxnSpPr>
          <p:spPr>
            <a:xfrm flipV="1">
              <a:off x="8964488" y="2420888"/>
              <a:ext cx="0" cy="2520280"/>
            </a:xfrm>
            <a:prstGeom prst="line">
              <a:avLst/>
            </a:prstGeom>
            <a:ln w="38100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římá spojovací čára 92"/>
            <p:cNvCxnSpPr/>
            <p:nvPr/>
          </p:nvCxnSpPr>
          <p:spPr>
            <a:xfrm flipH="1">
              <a:off x="6516216" y="2420888"/>
              <a:ext cx="2448272" cy="0"/>
            </a:xfrm>
            <a:prstGeom prst="line">
              <a:avLst/>
            </a:prstGeom>
            <a:ln w="38100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9" name="Skupina 108"/>
          <p:cNvGrpSpPr/>
          <p:nvPr/>
        </p:nvGrpSpPr>
        <p:grpSpPr>
          <a:xfrm>
            <a:off x="6516216" y="2852936"/>
            <a:ext cx="792088" cy="864096"/>
            <a:chOff x="6516216" y="2852936"/>
            <a:chExt cx="792088" cy="864096"/>
          </a:xfrm>
        </p:grpSpPr>
        <p:cxnSp>
          <p:nvCxnSpPr>
            <p:cNvPr id="95" name="Přímá spojovací čára 94"/>
            <p:cNvCxnSpPr/>
            <p:nvPr/>
          </p:nvCxnSpPr>
          <p:spPr>
            <a:xfrm>
              <a:off x="6516216" y="2852936"/>
              <a:ext cx="792088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ovací čára 96"/>
            <p:cNvCxnSpPr/>
            <p:nvPr/>
          </p:nvCxnSpPr>
          <p:spPr>
            <a:xfrm>
              <a:off x="7308304" y="2852936"/>
              <a:ext cx="0" cy="864096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ovací čára 98"/>
            <p:cNvCxnSpPr/>
            <p:nvPr/>
          </p:nvCxnSpPr>
          <p:spPr>
            <a:xfrm flipH="1">
              <a:off x="7020272" y="3717032"/>
              <a:ext cx="288032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Skupina 44"/>
          <p:cNvGrpSpPr/>
          <p:nvPr/>
        </p:nvGrpSpPr>
        <p:grpSpPr>
          <a:xfrm>
            <a:off x="6444208" y="2852936"/>
            <a:ext cx="1224136" cy="1296144"/>
            <a:chOff x="6444208" y="2852936"/>
            <a:chExt cx="1224136" cy="1296144"/>
          </a:xfrm>
        </p:grpSpPr>
        <p:cxnSp>
          <p:nvCxnSpPr>
            <p:cNvPr id="101" name="Přímá spojovací čára 100"/>
            <p:cNvCxnSpPr/>
            <p:nvPr/>
          </p:nvCxnSpPr>
          <p:spPr>
            <a:xfrm>
              <a:off x="7668344" y="2852936"/>
              <a:ext cx="0" cy="1296144"/>
            </a:xfrm>
            <a:prstGeom prst="line">
              <a:avLst/>
            </a:prstGeom>
            <a:ln w="38100">
              <a:solidFill>
                <a:srgbClr val="FF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ovací čára 102"/>
            <p:cNvCxnSpPr/>
            <p:nvPr/>
          </p:nvCxnSpPr>
          <p:spPr>
            <a:xfrm flipH="1">
              <a:off x="6444208" y="4149080"/>
              <a:ext cx="1224136" cy="0"/>
            </a:xfrm>
            <a:prstGeom prst="line">
              <a:avLst/>
            </a:prstGeom>
            <a:ln w="38100">
              <a:solidFill>
                <a:srgbClr val="FF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flipH="1">
              <a:off x="7308304" y="2852936"/>
              <a:ext cx="360040" cy="0"/>
            </a:xfrm>
            <a:prstGeom prst="line">
              <a:avLst/>
            </a:prstGeom>
            <a:ln w="38100">
              <a:solidFill>
                <a:srgbClr val="FF33C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" name="Skupina 101"/>
          <p:cNvGrpSpPr/>
          <p:nvPr/>
        </p:nvGrpSpPr>
        <p:grpSpPr>
          <a:xfrm>
            <a:off x="6516216" y="3284984"/>
            <a:ext cx="1728192" cy="2160240"/>
            <a:chOff x="6516216" y="3284984"/>
            <a:chExt cx="1728192" cy="2160240"/>
          </a:xfrm>
        </p:grpSpPr>
        <p:cxnSp>
          <p:nvCxnSpPr>
            <p:cNvPr id="64" name="Přímá spojovací čára 63"/>
            <p:cNvCxnSpPr/>
            <p:nvPr/>
          </p:nvCxnSpPr>
          <p:spPr>
            <a:xfrm>
              <a:off x="8244408" y="3284984"/>
              <a:ext cx="0" cy="216024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 flipH="1">
              <a:off x="7956376" y="5445224"/>
              <a:ext cx="288032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 flipH="1">
              <a:off x="6516216" y="3284984"/>
              <a:ext cx="1728192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2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7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7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Zapiš ke každému příkladu alespoň 3 správná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9712" y="2276872"/>
            <a:ext cx="5128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121 730 &lt; …………….&lt; 205 010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3284984"/>
            <a:ext cx="5128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608 998 &lt; …………….&lt; 657 000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4191471"/>
            <a:ext cx="5129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92 713 &lt; …………….&lt; 102 507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5055567"/>
            <a:ext cx="54200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993 345 &lt; …………….&lt; 1 000 </a:t>
            </a:r>
            <a:r>
              <a:rPr lang="cs-CZ" sz="2400" dirty="0" err="1" smtClean="0"/>
              <a:t>000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smtClean="0"/>
              <a:t>archiv </a:t>
            </a:r>
            <a:r>
              <a:rPr lang="cs-CZ" sz="1400" dirty="0" smtClean="0"/>
              <a:t>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774</TotalTime>
  <Words>319</Words>
  <Application>Microsoft Office PowerPoint</Application>
  <PresentationFormat>Předvádění na obrazovce (4:3)</PresentationFormat>
  <Paragraphs>114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SČÍTÁNÍ A ODČÍTÁNÍ ZPAMĚTI DO MILIONU</vt:lpstr>
      <vt:lpstr>Snímek 2</vt:lpstr>
      <vt:lpstr>Anotace</vt:lpstr>
      <vt:lpstr>Vypočítej příklady a spoj výsledky od nejmenšího po největší</vt:lpstr>
      <vt:lpstr>Správné řešení</vt:lpstr>
      <vt:lpstr>Zapiš ke každému příkladu alespoň 3 správná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214</cp:revision>
  <dcterms:created xsi:type="dcterms:W3CDTF">2013-02-06T08:32:37Z</dcterms:created>
  <dcterms:modified xsi:type="dcterms:W3CDTF">2013-03-24T17:51:46Z</dcterms:modified>
</cp:coreProperties>
</file>