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4" r:id="rId3"/>
    <p:sldId id="275" r:id="rId4"/>
    <p:sldId id="257" r:id="rId5"/>
    <p:sldId id="267" r:id="rId6"/>
    <p:sldId id="268" r:id="rId7"/>
    <p:sldId id="276" r:id="rId8"/>
    <p:sldId id="272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FF33CC"/>
  </p:clrMru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83143" autoAdjust="0"/>
  </p:normalViewPr>
  <p:slideViewPr>
    <p:cSldViewPr>
      <p:cViewPr varScale="1">
        <p:scale>
          <a:sx n="73" d="100"/>
          <a:sy n="73" d="100"/>
        </p:scale>
        <p:origin x="-139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VY_32_INOVACE_18_ZAOKROUHLOVÁNÍ </a:t>
          </a:r>
          <a:r>
            <a:rPr lang="cs-CZ" sz="1800" b="1" dirty="0" smtClean="0"/>
            <a:t>ČÍSEL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smtClean="0"/>
            <a:t>Autor DUM: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  <dgm:t>
        <a:bodyPr/>
        <a:lstStyle/>
        <a:p>
          <a:endParaRPr lang="cs-CZ"/>
        </a:p>
      </dgm:t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77BDFB7-3D23-4BE2-8360-617E8423417A}" type="presOf" srcId="{D06CD488-0978-43C5-B325-5145E95ACEF6}" destId="{560C06D1-4C0B-4501-AB79-C9189099A21E}" srcOrd="0" destOrd="0" presId="urn:microsoft.com/office/officeart/2005/8/layout/target3"/>
    <dgm:cxn modelId="{EFF01ACE-1258-4ED0-A16D-74C05C4D6D01}" type="presOf" srcId="{BB5036E5-B2CD-4B2D-879E-57715EB91603}" destId="{5170F11C-77C6-4849-AE9E-4C9F6DEE023C}" srcOrd="0" destOrd="0" presId="urn:microsoft.com/office/officeart/2005/8/layout/target3"/>
    <dgm:cxn modelId="{3779E021-758C-4852-93F4-2B6E393D3440}" type="presOf" srcId="{E8A81FBC-B71F-4A75-AF23-91A1F078347D}" destId="{E9D2BD1F-7F35-4655-9025-E305364517D0}" srcOrd="0" destOrd="0" presId="urn:microsoft.com/office/officeart/2005/8/layout/target3"/>
    <dgm:cxn modelId="{094F536B-E092-46F6-BAE7-AB358A2DAD27}" type="presOf" srcId="{BA926967-4E5D-4653-96F5-B489B8B22C54}" destId="{740FD10B-1F0B-4826-9C9A-FB96FA6B1997}" srcOrd="1" destOrd="0" presId="urn:microsoft.com/office/officeart/2005/8/layout/target3"/>
    <dgm:cxn modelId="{35F091EB-2B17-4241-8578-F5143F66492C}" type="presOf" srcId="{847886D4-C74A-4A5F-9716-7D8A367E31C7}" destId="{24DBD1D7-32F2-45A8-86CA-D5A00AB7BE63}" srcOrd="0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697FF804-3D41-40B9-90FA-C780748E7EEC}" type="presOf" srcId="{847886D4-C74A-4A5F-9716-7D8A367E31C7}" destId="{95231E5F-0057-41BE-BB04-F235D9B9EFCC}" srcOrd="1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A271D267-BA8F-4BDE-AFD7-926CE8E864BE}" type="presOf" srcId="{BA926967-4E5D-4653-96F5-B489B8B22C54}" destId="{679C96CC-AFC2-4EB8-ADF6-5463B79A3EB0}" srcOrd="0" destOrd="0" presId="urn:microsoft.com/office/officeart/2005/8/layout/target3"/>
    <dgm:cxn modelId="{724DFA0E-46B3-4AD7-BDDE-58FCF78D6A0D}" type="presOf" srcId="{A122F5F2-BC1A-4C96-A7EC-51C25C4C54D9}" destId="{921ADD95-C49D-4741-A3BE-04524252EB9A}" srcOrd="1" destOrd="0" presId="urn:microsoft.com/office/officeart/2005/8/layout/target3"/>
    <dgm:cxn modelId="{B6878925-FF3A-4264-8B0A-5D952D025002}" type="presOf" srcId="{E8A81FBC-B71F-4A75-AF23-91A1F078347D}" destId="{730CB7A8-5C6E-4346-A6F8-BD370B143E5D}" srcOrd="1" destOrd="0" presId="urn:microsoft.com/office/officeart/2005/8/layout/target3"/>
    <dgm:cxn modelId="{CB7FB782-CB97-4A8C-818B-6016C8B0A862}" type="presOf" srcId="{D06CD488-0978-43C5-B325-5145E95ACEF6}" destId="{80CBFD7C-38E1-4CD1-AC1F-DF89F415CD59}" srcOrd="1" destOrd="0" presId="urn:microsoft.com/office/officeart/2005/8/layout/target3"/>
    <dgm:cxn modelId="{198765AD-BFE1-4BFD-B9AF-EA91787CBB32}" type="presOf" srcId="{A122F5F2-BC1A-4C96-A7EC-51C25C4C54D9}" destId="{93129C73-C812-4A26-8A3D-77A55B0E3906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582074F2-FA3C-4336-B8B8-979E237A78AB}" type="presParOf" srcId="{5170F11C-77C6-4849-AE9E-4C9F6DEE023C}" destId="{944341AA-D28A-4AFE-9541-E31AF46C6725}" srcOrd="0" destOrd="0" presId="urn:microsoft.com/office/officeart/2005/8/layout/target3"/>
    <dgm:cxn modelId="{CEC21EED-F57F-4935-8D78-28BCDE95BC8A}" type="presParOf" srcId="{5170F11C-77C6-4849-AE9E-4C9F6DEE023C}" destId="{E4A03499-B01C-46D9-8EA8-9AEF382BA875}" srcOrd="1" destOrd="0" presId="urn:microsoft.com/office/officeart/2005/8/layout/target3"/>
    <dgm:cxn modelId="{5BA105FD-60DC-4F33-B894-0A91970AF70C}" type="presParOf" srcId="{5170F11C-77C6-4849-AE9E-4C9F6DEE023C}" destId="{93129C73-C812-4A26-8A3D-77A55B0E3906}" srcOrd="2" destOrd="0" presId="urn:microsoft.com/office/officeart/2005/8/layout/target3"/>
    <dgm:cxn modelId="{2A2F4EA2-DFAA-4C3F-9C99-CD7884EB2629}" type="presParOf" srcId="{5170F11C-77C6-4849-AE9E-4C9F6DEE023C}" destId="{8762D6AE-F52C-4252-AF08-E739332A4774}" srcOrd="3" destOrd="0" presId="urn:microsoft.com/office/officeart/2005/8/layout/target3"/>
    <dgm:cxn modelId="{6C3799A1-E652-4B76-809A-5A9AFB44D1E6}" type="presParOf" srcId="{5170F11C-77C6-4849-AE9E-4C9F6DEE023C}" destId="{C94095FD-4789-47C0-8332-ADD0B2D0DFC5}" srcOrd="4" destOrd="0" presId="urn:microsoft.com/office/officeart/2005/8/layout/target3"/>
    <dgm:cxn modelId="{CCFB558D-DB3C-453C-B8F2-B3E8D334D4CF}" type="presParOf" srcId="{5170F11C-77C6-4849-AE9E-4C9F6DEE023C}" destId="{560C06D1-4C0B-4501-AB79-C9189099A21E}" srcOrd="5" destOrd="0" presId="urn:microsoft.com/office/officeart/2005/8/layout/target3"/>
    <dgm:cxn modelId="{6D24C39B-2176-446D-9F02-557684E5998C}" type="presParOf" srcId="{5170F11C-77C6-4849-AE9E-4C9F6DEE023C}" destId="{189E6E84-874C-46C6-ACCB-8657012F0BB3}" srcOrd="6" destOrd="0" presId="urn:microsoft.com/office/officeart/2005/8/layout/target3"/>
    <dgm:cxn modelId="{000BB6DB-CC1C-4C46-BE0F-D957D8304179}" type="presParOf" srcId="{5170F11C-77C6-4849-AE9E-4C9F6DEE023C}" destId="{CA2B3F5B-EED8-459A-945B-FEAB5C004A2C}" srcOrd="7" destOrd="0" presId="urn:microsoft.com/office/officeart/2005/8/layout/target3"/>
    <dgm:cxn modelId="{688D88AB-F317-4399-BE07-3EA8E2CC6174}" type="presParOf" srcId="{5170F11C-77C6-4849-AE9E-4C9F6DEE023C}" destId="{679C96CC-AFC2-4EB8-ADF6-5463B79A3EB0}" srcOrd="8" destOrd="0" presId="urn:microsoft.com/office/officeart/2005/8/layout/target3"/>
    <dgm:cxn modelId="{9DDBDAEA-EBEB-4480-94DB-78C415997425}" type="presParOf" srcId="{5170F11C-77C6-4849-AE9E-4C9F6DEE023C}" destId="{C4EECD44-0692-4573-8824-45FCEEF1E9F8}" srcOrd="9" destOrd="0" presId="urn:microsoft.com/office/officeart/2005/8/layout/target3"/>
    <dgm:cxn modelId="{1DE25E45-B16D-470B-903E-C37A9DEA1973}" type="presParOf" srcId="{5170F11C-77C6-4849-AE9E-4C9F6DEE023C}" destId="{A9293434-F376-4C01-86B8-589ECA459EAF}" srcOrd="10" destOrd="0" presId="urn:microsoft.com/office/officeart/2005/8/layout/target3"/>
    <dgm:cxn modelId="{8DA8A439-E81E-4FC4-AE49-A7537BA7008E}" type="presParOf" srcId="{5170F11C-77C6-4849-AE9E-4C9F6DEE023C}" destId="{24DBD1D7-32F2-45A8-86CA-D5A00AB7BE63}" srcOrd="11" destOrd="0" presId="urn:microsoft.com/office/officeart/2005/8/layout/target3"/>
    <dgm:cxn modelId="{61919C50-9B7F-4306-98A9-699906570FBB}" type="presParOf" srcId="{5170F11C-77C6-4849-AE9E-4C9F6DEE023C}" destId="{7107268A-56FF-472A-AE7B-74D441C92F94}" srcOrd="12" destOrd="0" presId="urn:microsoft.com/office/officeart/2005/8/layout/target3"/>
    <dgm:cxn modelId="{F9AD93DF-2845-48EB-87AB-A4460EB40DC3}" type="presParOf" srcId="{5170F11C-77C6-4849-AE9E-4C9F6DEE023C}" destId="{E4EA6453-9D12-4989-81C2-304BA12E131B}" srcOrd="13" destOrd="0" presId="urn:microsoft.com/office/officeart/2005/8/layout/target3"/>
    <dgm:cxn modelId="{3F6AD2C8-1212-4622-94DA-20F0B198E8F4}" type="presParOf" srcId="{5170F11C-77C6-4849-AE9E-4C9F6DEE023C}" destId="{E9D2BD1F-7F35-4655-9025-E305364517D0}" srcOrd="14" destOrd="0" presId="urn:microsoft.com/office/officeart/2005/8/layout/target3"/>
    <dgm:cxn modelId="{36FA6C57-B35D-4060-B92B-036574EE3489}" type="presParOf" srcId="{5170F11C-77C6-4849-AE9E-4C9F6DEE023C}" destId="{921ADD95-C49D-4741-A3BE-04524252EB9A}" srcOrd="15" destOrd="0" presId="urn:microsoft.com/office/officeart/2005/8/layout/target3"/>
    <dgm:cxn modelId="{61155878-EBDF-46D8-B4D4-F00F40FA7E1D}" type="presParOf" srcId="{5170F11C-77C6-4849-AE9E-4C9F6DEE023C}" destId="{80CBFD7C-38E1-4CD1-AC1F-DF89F415CD59}" srcOrd="16" destOrd="0" presId="urn:microsoft.com/office/officeart/2005/8/layout/target3"/>
    <dgm:cxn modelId="{BDB195B2-C7E4-4845-983C-C0F2B0A746DD}" type="presParOf" srcId="{5170F11C-77C6-4849-AE9E-4C9F6DEE023C}" destId="{740FD10B-1F0B-4826-9C9A-FB96FA6B1997}" srcOrd="17" destOrd="0" presId="urn:microsoft.com/office/officeart/2005/8/layout/target3"/>
    <dgm:cxn modelId="{71FFE409-F2FA-4B6B-8B04-5EEFA56ACA3E}" type="presParOf" srcId="{5170F11C-77C6-4849-AE9E-4C9F6DEE023C}" destId="{95231E5F-0057-41BE-BB04-F235D9B9EFCC}" srcOrd="18" destOrd="0" presId="urn:microsoft.com/office/officeart/2005/8/layout/target3"/>
    <dgm:cxn modelId="{921376B6-36A7-48BB-B3A7-15B1A7260F5B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VY_32_INOVACE_18_ZAOKROUHLOVÁNÍ </a:t>
          </a:r>
          <a:r>
            <a:rPr lang="cs-CZ" sz="1800" b="1" kern="1200" dirty="0" smtClean="0"/>
            <a:t>ČÍSEL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smtClean="0"/>
            <a:t>Autor DUM: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ZAOKROUHLOVÁNÍ ČÍSEL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9" name="Diagram 8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Zaokrouhlování čísel.</a:t>
            </a:r>
          </a:p>
          <a:p>
            <a:r>
              <a:rPr lang="cs-CZ" sz="2400" dirty="0" smtClean="0"/>
              <a:t>Vytvořeno pro 4. ročník základní školy.</a:t>
            </a:r>
          </a:p>
          <a:p>
            <a:r>
              <a:rPr lang="cs-CZ" sz="2400" dirty="0" smtClean="0"/>
              <a:t>Materiál slouží k procvičení a upevnění znalostí k tématu zaokrouhlování čísel. </a:t>
            </a:r>
          </a:p>
          <a:p>
            <a:r>
              <a:rPr lang="cs-CZ" sz="2400" dirty="0" smtClean="0"/>
              <a:t>Materiál doporučuji prezentovat na interaktivní tabuli.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Zaokrouhli daná čísla na:</a:t>
            </a:r>
            <a:endParaRPr lang="cs-CZ" dirty="0">
              <a:latin typeface="Arial Rounded MT Bold" pitchFamily="34" charset="0"/>
            </a:endParaRPr>
          </a:p>
        </p:txBody>
      </p:sp>
      <p:graphicFrame>
        <p:nvGraphicFramePr>
          <p:cNvPr id="35" name="Tabulka 34"/>
          <p:cNvGraphicFramePr>
            <a:graphicFrameLocks noGrp="1"/>
          </p:cNvGraphicFramePr>
          <p:nvPr/>
        </p:nvGraphicFramePr>
        <p:xfrm>
          <a:off x="683568" y="1484784"/>
          <a:ext cx="7704854" cy="452651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85362"/>
                <a:gridCol w="1629873"/>
                <a:gridCol w="1629873"/>
                <a:gridCol w="1629873"/>
                <a:gridCol w="1629873"/>
              </a:tblGrid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 smtClean="0"/>
                        <a:t>číslo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/>
                        <a:t>desítky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/>
                        <a:t>stovky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/>
                        <a:t>tisíce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/>
                        <a:t>desetitisíce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2 628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10 053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682 450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4370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4 002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92 510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645 499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17 121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700 000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33 333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19120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7 806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5616624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graphicFrame>
        <p:nvGraphicFramePr>
          <p:cNvPr id="27" name="Tabulka 26"/>
          <p:cNvGraphicFramePr>
            <a:graphicFrameLocks noGrp="1"/>
          </p:cNvGraphicFramePr>
          <p:nvPr/>
        </p:nvGraphicFramePr>
        <p:xfrm>
          <a:off x="683568" y="1484784"/>
          <a:ext cx="7704854" cy="4526512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185362"/>
                <a:gridCol w="1629873"/>
                <a:gridCol w="1629873"/>
                <a:gridCol w="1629873"/>
                <a:gridCol w="1629873"/>
              </a:tblGrid>
              <a:tr h="432048"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 smtClean="0"/>
                        <a:t>číslo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/>
                        <a:t>desítky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/>
                        <a:t>stovky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/>
                        <a:t>tisíce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1" u="none" strike="noStrike" dirty="0"/>
                        <a:t>desetitisíce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2 628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2 630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2 600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3 000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10 053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10 050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10 100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10 000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10 000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682 450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682 450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682 500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682 000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680 000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4370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4 002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4 000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4 000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4 000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92 510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92 510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92 500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93 000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90 000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645 499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645 500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645 500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645 000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650 000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17 121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17 120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17 100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17 000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20 000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700 000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700 000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700 000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700 000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700 000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30887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33 333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33 330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33 300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33 000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30 000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19120"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b="1" u="none" strike="noStrike" dirty="0"/>
                        <a:t>7 806</a:t>
                      </a:r>
                      <a:endParaRPr lang="cs-CZ" sz="1800" b="1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7 810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7 800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/>
                        <a:t>8 000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cs-CZ" sz="1800" u="none" strike="noStrike" dirty="0"/>
                        <a:t>10 000</a:t>
                      </a:r>
                      <a:endParaRPr lang="cs-CZ" sz="18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 čísla shodně zaokrouhlená na stovky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827584" y="2564904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499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683568" y="3573016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342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267744" y="191683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249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3779912" y="191683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99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5076056" y="515719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508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5076056" y="1988840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328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6444208" y="263691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633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6804248" y="371703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412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971600" y="4581128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202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2339752" y="515719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4" name="Zástupný symbol pro obsah 1"/>
          <p:cNvSpPr txBox="1">
            <a:spLocks/>
          </p:cNvSpPr>
          <p:nvPr/>
        </p:nvSpPr>
        <p:spPr>
          <a:xfrm>
            <a:off x="3491880" y="515719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379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5" name="Zástupný symbol pro obsah 1"/>
          <p:cNvSpPr txBox="1">
            <a:spLocks/>
          </p:cNvSpPr>
          <p:nvPr/>
        </p:nvSpPr>
        <p:spPr>
          <a:xfrm>
            <a:off x="6516216" y="4941168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599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827584" y="2564904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499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683568" y="3573016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342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267744" y="191683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249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3779912" y="191683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99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8" name="Zástupný symbol pro obsah 1"/>
          <p:cNvSpPr txBox="1">
            <a:spLocks/>
          </p:cNvSpPr>
          <p:nvPr/>
        </p:nvSpPr>
        <p:spPr>
          <a:xfrm>
            <a:off x="5076056" y="515719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508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9" name="Zástupný symbol pro obsah 1"/>
          <p:cNvSpPr txBox="1">
            <a:spLocks/>
          </p:cNvSpPr>
          <p:nvPr/>
        </p:nvSpPr>
        <p:spPr>
          <a:xfrm>
            <a:off x="5076056" y="1988840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328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0" name="Zástupný symbol pro obsah 1"/>
          <p:cNvSpPr txBox="1">
            <a:spLocks/>
          </p:cNvSpPr>
          <p:nvPr/>
        </p:nvSpPr>
        <p:spPr>
          <a:xfrm>
            <a:off x="6444208" y="263691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633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1" name="Zástupný symbol pro obsah 1"/>
          <p:cNvSpPr txBox="1">
            <a:spLocks/>
          </p:cNvSpPr>
          <p:nvPr/>
        </p:nvSpPr>
        <p:spPr>
          <a:xfrm>
            <a:off x="6804248" y="371703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412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2" name="Zástupný symbol pro obsah 1"/>
          <p:cNvSpPr txBox="1">
            <a:spLocks/>
          </p:cNvSpPr>
          <p:nvPr/>
        </p:nvSpPr>
        <p:spPr>
          <a:xfrm>
            <a:off x="971600" y="4581128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202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3" name="Zástupný symbol pro obsah 1"/>
          <p:cNvSpPr txBox="1">
            <a:spLocks/>
          </p:cNvSpPr>
          <p:nvPr/>
        </p:nvSpPr>
        <p:spPr>
          <a:xfrm>
            <a:off x="2339752" y="515719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4" name="Zástupný symbol pro obsah 1"/>
          <p:cNvSpPr txBox="1">
            <a:spLocks/>
          </p:cNvSpPr>
          <p:nvPr/>
        </p:nvSpPr>
        <p:spPr>
          <a:xfrm>
            <a:off x="3491880" y="5157192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379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5" name="Zástupný symbol pro obsah 1"/>
          <p:cNvSpPr txBox="1">
            <a:spLocks/>
          </p:cNvSpPr>
          <p:nvPr/>
        </p:nvSpPr>
        <p:spPr>
          <a:xfrm>
            <a:off x="6516216" y="4941168"/>
            <a:ext cx="1224136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599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37" name="Zástupný symbol pro obsah 1"/>
          <p:cNvSpPr txBox="1">
            <a:spLocks/>
          </p:cNvSpPr>
          <p:nvPr/>
        </p:nvSpPr>
        <p:spPr>
          <a:xfrm>
            <a:off x="6660232" y="1412776"/>
            <a:ext cx="1872208" cy="795544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stovky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39" name="Přímá spojovací čára 38"/>
          <p:cNvCxnSpPr/>
          <p:nvPr/>
        </p:nvCxnSpPr>
        <p:spPr>
          <a:xfrm flipH="1">
            <a:off x="2915816" y="2708920"/>
            <a:ext cx="1224136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 flipV="1">
            <a:off x="4067944" y="4365104"/>
            <a:ext cx="2952328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 flipH="1" flipV="1">
            <a:off x="1763688" y="3212976"/>
            <a:ext cx="3816424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 flipV="1">
            <a:off x="1907704" y="2636912"/>
            <a:ext cx="792088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 flipH="1">
            <a:off x="1619672" y="2708920"/>
            <a:ext cx="3888432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6876256" y="3356992"/>
            <a:ext cx="72008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493912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Zaokrouhli rok svého narození na </a:t>
            </a:r>
            <a:r>
              <a:rPr lang="cs-CZ" dirty="0" err="1" smtClean="0">
                <a:latin typeface="Arial Rounded MT Bold" pitchFamily="34" charset="0"/>
              </a:rPr>
              <a:t>desítky</a:t>
            </a:r>
            <a:r>
              <a:rPr lang="cs-CZ" dirty="0" smtClean="0">
                <a:latin typeface="Arial Rounded MT Bold" pitchFamily="34" charset="0"/>
                <a:sym typeface="Wingdings" pitchFamily="2" charset="2"/>
              </a:rPr>
              <a:t></a:t>
            </a: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rgbClr val="FF0000"/>
                </a:solidFill>
                <a:latin typeface="Arial Rounded MT Bold" pitchFamily="34" charset="0"/>
              </a:rPr>
              <a:t>Zdroje</a:t>
            </a:r>
            <a:endParaRPr lang="cs-CZ" dirty="0">
              <a:solidFill>
                <a:srgbClr val="FF0000"/>
              </a:solidFill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683568" y="1628800"/>
            <a:ext cx="7704856" cy="396044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  <a:defRPr/>
            </a:pPr>
            <a:r>
              <a:rPr lang="cs-CZ" sz="1400" smtClean="0"/>
              <a:t>archiv </a:t>
            </a:r>
            <a:r>
              <a:rPr lang="cs-CZ" sz="1400" dirty="0" smtClean="0"/>
              <a:t>autora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718</TotalTime>
  <Words>305</Words>
  <Application>Microsoft Office PowerPoint</Application>
  <PresentationFormat>Předvádění na obrazovce (4:3)</PresentationFormat>
  <Paragraphs>120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ZAOKROUHLOVÁNÍ ČÍSEL</vt:lpstr>
      <vt:lpstr>Snímek 2</vt:lpstr>
      <vt:lpstr>Anotace</vt:lpstr>
      <vt:lpstr>Zaokrouhli daná čísla na:</vt:lpstr>
      <vt:lpstr>Správné řešení</vt:lpstr>
      <vt:lpstr>Spoj  čísla shodně zaokrouhlená na stovky</vt:lpstr>
      <vt:lpstr>Správné řešení</vt:lpstr>
      <vt:lpstr>Zaokrouhli rok svého narození na desítky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196</cp:revision>
  <dcterms:created xsi:type="dcterms:W3CDTF">2013-02-06T08:32:37Z</dcterms:created>
  <dcterms:modified xsi:type="dcterms:W3CDTF">2013-03-24T15:22:15Z</dcterms:modified>
</cp:coreProperties>
</file>