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12.10.2011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2976"/>
            <a:ext cx="6400800" cy="1824162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/>
              <a:t>Základní škola a Mateřská škola Valašské Meziříčí, </a:t>
            </a:r>
            <a:r>
              <a:rPr lang="cs-CZ" dirty="0" err="1"/>
              <a:t>Poličná</a:t>
            </a:r>
            <a:r>
              <a:rPr lang="cs-CZ" dirty="0"/>
              <a:t> 276, okres Vsetín, příspěvková organizace</a:t>
            </a:r>
          </a:p>
          <a:p>
            <a:pPr>
              <a:defRPr/>
            </a:pPr>
            <a:r>
              <a:rPr lang="cs-CZ" dirty="0"/>
              <a:t> projekt č. </a:t>
            </a:r>
            <a:r>
              <a:rPr lang="cs-CZ" dirty="0" smtClean="0"/>
              <a:t>CZ.1.07/1.4.00/21.1504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Č. </a:t>
            </a:r>
            <a:r>
              <a:rPr lang="cs-CZ" dirty="0" err="1"/>
              <a:t>DUMu</a:t>
            </a:r>
            <a:r>
              <a:rPr lang="cs-CZ" dirty="0"/>
              <a:t>: </a:t>
            </a:r>
            <a:r>
              <a:rPr lang="cs-CZ" dirty="0" smtClean="0"/>
              <a:t>VY_32_INOVACE_16 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 err="1"/>
              <a:t>Tématický</a:t>
            </a:r>
            <a:r>
              <a:rPr lang="cs-CZ" dirty="0"/>
              <a:t> celek: </a:t>
            </a:r>
            <a:r>
              <a:rPr lang="cs-CZ" dirty="0" smtClean="0"/>
              <a:t>Vyjmenovaná slova </a:t>
            </a:r>
            <a:endParaRPr lang="cs-CZ" dirty="0"/>
          </a:p>
          <a:p>
            <a:pPr fontAlgn="auto">
              <a:spcAft>
                <a:spcPts val="0"/>
              </a:spcAft>
              <a:defRPr/>
            </a:pPr>
            <a:r>
              <a:rPr lang="cs-CZ" dirty="0"/>
              <a:t>Autor: </a:t>
            </a:r>
            <a:r>
              <a:rPr lang="cs-CZ" smtClean="0"/>
              <a:t>Pavla Žilinská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1115616" y="1032164"/>
            <a:ext cx="7772400" cy="1470025"/>
          </a:xfrm>
        </p:spPr>
        <p:txBody>
          <a:bodyPr/>
          <a:lstStyle/>
          <a:p>
            <a:r>
              <a:rPr lang="cs-CZ" dirty="0" smtClean="0"/>
              <a:t>Vyjmenovaná slova </a:t>
            </a:r>
            <a:r>
              <a:rPr lang="cs-CZ" smtClean="0"/>
              <a:t>po V</a:t>
            </a:r>
            <a:endParaRPr lang="cs-CZ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827584" y="5300663"/>
            <a:ext cx="720040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 smtClean="0"/>
              <a:t>Anotace : Prezentace </a:t>
            </a:r>
            <a:r>
              <a:rPr lang="cs-CZ" dirty="0"/>
              <a:t>seznamující žáky s pořadím vyjmenovaných slov po </a:t>
            </a:r>
            <a:r>
              <a:rPr lang="cs-CZ" dirty="0" smtClean="0"/>
              <a:t>V       </a:t>
            </a:r>
            <a:endParaRPr lang="cs-CZ" dirty="0"/>
          </a:p>
          <a:p>
            <a:r>
              <a:rPr lang="cs-CZ" dirty="0"/>
              <a:t>                  a jejich významem.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527402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cs-CZ" sz="7200" dirty="0" smtClean="0"/>
              <a:t>V</a:t>
            </a:r>
            <a:r>
              <a:rPr lang="cs-CZ" sz="6000" dirty="0" smtClean="0"/>
              <a:t>yjmenovaná slova po </a:t>
            </a:r>
            <a:r>
              <a:rPr lang="cs-CZ" sz="8000" dirty="0" smtClean="0"/>
              <a:t>V</a:t>
            </a:r>
            <a:endParaRPr lang="cs-CZ" sz="6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Vy, vysoký, výt, výskat, zvykat, žvýkat, vydra, výr, vyžle, povyk, výheň, slova s předponou   vy , </a:t>
            </a:r>
            <a:r>
              <a:rPr lang="cs-CZ" dirty="0" err="1" smtClean="0"/>
              <a:t>vý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435608" y="228919"/>
            <a:ext cx="749808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476672"/>
            <a:ext cx="7498080" cy="5771728"/>
          </a:xfrm>
        </p:spPr>
        <p:txBody>
          <a:bodyPr/>
          <a:lstStyle/>
          <a:p>
            <a:r>
              <a:rPr lang="cs-CZ" dirty="0" smtClean="0"/>
              <a:t>Vy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cs-CZ" sz="2400" dirty="0" smtClean="0"/>
              <a:t>Např.: Vy jste ale hodní!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Vysoký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Výt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sz="2400" dirty="0" smtClean="0"/>
              <a:t>Např.: Vlci vyjí v noci na měsíc.</a:t>
            </a:r>
            <a:endParaRPr lang="cs-CZ" dirty="0"/>
          </a:p>
        </p:txBody>
      </p:sp>
      <p:pic>
        <p:nvPicPr>
          <p:cNvPr id="1026" name="Picture 2" descr="C:\Users\Lucky\AppData\Local\Microsoft\Windows\Temporary Internet Files\Content.IE5\T2J2LFSO\MC9000787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916832"/>
            <a:ext cx="1032669" cy="2005013"/>
          </a:xfrm>
          <a:prstGeom prst="rect">
            <a:avLst/>
          </a:prstGeom>
          <a:noFill/>
        </p:spPr>
      </p:pic>
      <p:pic>
        <p:nvPicPr>
          <p:cNvPr id="1033" name="Picture 9" descr="C:\Users\Lucky\AppData\Local\Microsoft\Windows\Temporary Internet Files\Content.IE5\9QB53BFC\MC9003323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861048"/>
            <a:ext cx="2232248" cy="241585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435608" y="228919"/>
            <a:ext cx="749808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692696"/>
            <a:ext cx="7498080" cy="555570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Výskat</a:t>
            </a:r>
          </a:p>
          <a:p>
            <a:pPr>
              <a:buNone/>
            </a:pPr>
            <a:r>
              <a:rPr lang="cs-CZ" dirty="0" smtClean="0"/>
              <a:t>          </a:t>
            </a:r>
            <a:r>
              <a:rPr lang="cs-CZ" sz="2400" dirty="0" smtClean="0"/>
              <a:t>Např.: Při </a:t>
            </a:r>
            <a:r>
              <a:rPr lang="cs-CZ" sz="2400" dirty="0" err="1" smtClean="0"/>
              <a:t>šmigrustu</a:t>
            </a:r>
            <a:r>
              <a:rPr lang="cs-CZ" sz="2400" dirty="0" smtClean="0"/>
              <a:t> děvčata výskala.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Zvykat</a:t>
            </a:r>
          </a:p>
          <a:p>
            <a:pPr>
              <a:buNone/>
            </a:pPr>
            <a:r>
              <a:rPr lang="cs-CZ" dirty="0" smtClean="0"/>
              <a:t>         </a:t>
            </a:r>
            <a:r>
              <a:rPr lang="cs-CZ" sz="2400" dirty="0" smtClean="0"/>
              <a:t> Např.: Musím si zvykat na ranní vstávání.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Žvýkat </a:t>
            </a:r>
          </a:p>
          <a:p>
            <a:pPr>
              <a:buNone/>
            </a:pPr>
            <a:r>
              <a:rPr lang="cs-CZ" dirty="0" smtClean="0"/>
              <a:t>          </a:t>
            </a:r>
            <a:r>
              <a:rPr lang="cs-CZ" sz="2400" dirty="0" smtClean="0"/>
              <a:t>Např.: Kráva žvýkala trávu.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692696"/>
            <a:ext cx="7498080" cy="555570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Vydra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Výr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Vyžle</a:t>
            </a:r>
          </a:p>
          <a:p>
            <a:pPr>
              <a:buNone/>
            </a:pPr>
            <a:r>
              <a:rPr lang="cs-CZ" dirty="0" smtClean="0"/>
              <a:t>          </a:t>
            </a:r>
            <a:r>
              <a:rPr lang="cs-CZ" sz="2400" dirty="0" smtClean="0"/>
              <a:t>Např.: Jsi hubený jako vyžle.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7" descr="C:\Users\Lucky\AppData\Local\Microsoft\Windows\Temporary Internet Files\Content.IE5\T2J2LFSO\MC90044141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2276872"/>
            <a:ext cx="1584176" cy="2119620"/>
          </a:xfrm>
          <a:prstGeom prst="rect">
            <a:avLst/>
          </a:prstGeom>
          <a:noFill/>
        </p:spPr>
      </p:pic>
      <p:pic>
        <p:nvPicPr>
          <p:cNvPr id="2050" name="Picture 2" descr="C:\Users\Lucky\AppData\Local\Microsoft\Windows\Temporary Internet Files\Content.IE5\B0L1BFBD\MC9003379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88640"/>
            <a:ext cx="2712771" cy="186469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548680"/>
            <a:ext cx="7498080" cy="5699720"/>
          </a:xfrm>
        </p:spPr>
        <p:txBody>
          <a:bodyPr/>
          <a:lstStyle/>
          <a:p>
            <a:r>
              <a:rPr lang="cs-CZ" dirty="0" smtClean="0"/>
              <a:t>Povyk</a:t>
            </a:r>
          </a:p>
          <a:p>
            <a:pPr>
              <a:buNone/>
            </a:pPr>
            <a:r>
              <a:rPr lang="cs-CZ" dirty="0" smtClean="0"/>
              <a:t>       </a:t>
            </a:r>
            <a:r>
              <a:rPr lang="cs-CZ" sz="2400" dirty="0" smtClean="0"/>
              <a:t>Např.: Na náměstí se spustil povyk.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Výheň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Slova s předponou  vy ,  </a:t>
            </a:r>
            <a:r>
              <a:rPr lang="cs-CZ" dirty="0" err="1" smtClean="0"/>
              <a:t>vý</a:t>
            </a:r>
            <a:endParaRPr lang="cs-CZ" dirty="0"/>
          </a:p>
        </p:txBody>
      </p:sp>
      <p:pic>
        <p:nvPicPr>
          <p:cNvPr id="3074" name="Picture 2" descr="C:\Users\Lucky\AppData\Local\Microsoft\Windows\Temporary Internet Files\Content.IE5\B0L1BFBD\MC9000902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420888"/>
            <a:ext cx="2714531" cy="19495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wedg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</TotalTime>
  <Words>171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Vyjmenovaná slova po V</vt:lpstr>
      <vt:lpstr>Vyjmenovaná slova po V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V</dc:title>
  <dc:creator>Lucky</dc:creator>
  <cp:lastModifiedBy>123P</cp:lastModifiedBy>
  <cp:revision>7</cp:revision>
  <dcterms:created xsi:type="dcterms:W3CDTF">2011-07-19T10:14:58Z</dcterms:created>
  <dcterms:modified xsi:type="dcterms:W3CDTF">2011-10-12T08:25:08Z</dcterms:modified>
</cp:coreProperties>
</file>