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67" r:id="rId4"/>
    <p:sldId id="269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www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>
              <a:spcAft>
                <a:spcPts val="0"/>
              </a:spcAft>
              <a:defRPr/>
            </a:pPr>
            <a:r>
              <a:rPr lang="cs-CZ" dirty="0"/>
              <a:t> projekt č. </a:t>
            </a:r>
            <a:r>
              <a:rPr lang="cs-CZ" dirty="0" smtClean="0"/>
              <a:t>CZ.1.07/1.4.00/21.1504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VY_32_INOVACE_18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dirty="0" smtClean="0"/>
              <a:t>Vyjmenovaná slova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r>
              <a:rPr lang="cs-CZ" sz="4000" dirty="0" smtClean="0"/>
              <a:t>Vyjmenovaná slova </a:t>
            </a:r>
            <a:r>
              <a:rPr lang="cs-CZ" sz="4000" smtClean="0"/>
              <a:t>po Z</a:t>
            </a:r>
            <a:endParaRPr lang="cs-CZ" sz="40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755576" y="5300663"/>
            <a:ext cx="7272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/>
              <a:t>Anotace : Prezentace </a:t>
            </a:r>
            <a:r>
              <a:rPr lang="cs-CZ" dirty="0"/>
              <a:t>seznamující žáky s pořadím vyjmenovaných slov po </a:t>
            </a:r>
            <a:r>
              <a:rPr lang="cs-CZ" dirty="0" smtClean="0"/>
              <a:t>Z       </a:t>
            </a:r>
            <a:endParaRPr lang="cs-CZ" dirty="0"/>
          </a:p>
          <a:p>
            <a:r>
              <a:rPr lang="cs-CZ" dirty="0"/>
              <a:t>                  a jejich významem.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46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Brzy, jazyk, nazývat, Ruzyně</a:t>
            </a:r>
          </a:p>
          <a:p>
            <a:endParaRPr lang="cs-CZ" baseline="300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787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278929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Brzy </a:t>
            </a:r>
          </a:p>
          <a:p>
            <a:pPr marL="0" indent="0">
              <a:buNone/>
            </a:pPr>
            <a:r>
              <a:rPr lang="cs-CZ" sz="2400" dirty="0" smtClean="0"/>
              <a:t>                      Např.: Jdi spát, musíš brzy vstávat.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Jazyk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Např.: Nevyplazuj jazyk.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Angličtina je světový jazyk.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dirty="0" smtClean="0"/>
              <a:t>Nazývat </a:t>
            </a:r>
          </a:p>
          <a:p>
            <a:pPr marL="0" indent="0">
              <a:buNone/>
            </a:pPr>
            <a:r>
              <a:rPr lang="cs-CZ" sz="2400" dirty="0" smtClean="0"/>
              <a:t>                        Např.: Nazývej věci pravými jmény.</a:t>
            </a:r>
            <a:endParaRPr lang="cs-CZ" sz="2400" dirty="0"/>
          </a:p>
        </p:txBody>
      </p:sp>
      <p:pic>
        <p:nvPicPr>
          <p:cNvPr id="4098" name="Picture 2" descr="C:\Users\123P\AppData\Local\Microsoft\Windows\Temporary Internet Files\Content.IE5\S7687CZ2\MC9004379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063" y="2348880"/>
            <a:ext cx="1905000" cy="137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8149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Ruzyně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2400" dirty="0" smtClean="0"/>
              <a:t>Např.: Přistáli jsme na Ruzyni.</a:t>
            </a:r>
            <a:endParaRPr lang="cs-CZ" sz="2400" dirty="0"/>
          </a:p>
        </p:txBody>
      </p:sp>
      <p:pic>
        <p:nvPicPr>
          <p:cNvPr id="5122" name="Picture 2" descr="C:\Users\123P\AppData\Local\Microsoft\Windows\Temporary Internet Files\Content.IE5\S7687CZ2\MC9001962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48880"/>
            <a:ext cx="3672408" cy="404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522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Zdroje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www.wikipedia.org</a:t>
            </a:r>
            <a:endParaRPr lang="cs-CZ" dirty="0" smtClean="0"/>
          </a:p>
          <a:p>
            <a:r>
              <a:rPr lang="cs-CZ">
                <a:hlinkClick r:id="rId3"/>
              </a:rPr>
              <a:t>http://office.microsoft.com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62334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74</TotalTime>
  <Words>113</Words>
  <Application>Microsoft Office PowerPoint</Application>
  <PresentationFormat>Předvádění na obrazovce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Vyjmenovaná slova po Z</vt:lpstr>
      <vt:lpstr>Vyjmenovaná slova po z</vt:lpstr>
      <vt:lpstr>Prezentace aplikace PowerPoint</vt:lpstr>
      <vt:lpstr>Prezentace aplikace PowerPoint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DUM</dc:title>
  <dc:creator>123P</dc:creator>
  <cp:lastModifiedBy>123P</cp:lastModifiedBy>
  <cp:revision>13</cp:revision>
  <dcterms:created xsi:type="dcterms:W3CDTF">2011-06-29T15:03:16Z</dcterms:created>
  <dcterms:modified xsi:type="dcterms:W3CDTF">2011-10-12T08:24:34Z</dcterms:modified>
</cp:coreProperties>
</file>