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8" r:id="rId2"/>
    <p:sldId id="281" r:id="rId3"/>
    <p:sldId id="282" r:id="rId4"/>
    <p:sldId id="283" r:id="rId5"/>
    <p:sldId id="27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E8F12F-2062-42E8-8871-0F0FB24BE0F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92BA14-6F22-4AF5-832B-CAEF369B77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2BA14-6F22-4AF5-832B-CAEF369B77E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2BA14-6F22-4AF5-832B-CAEF369B77E9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2BA14-6F22-4AF5-832B-CAEF369B77E9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92BA14-6F22-4AF5-832B-CAEF369B77E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4642" y="1196752"/>
            <a:ext cx="7772400" cy="1470025"/>
          </a:xfrm>
        </p:spPr>
        <p:txBody>
          <a:bodyPr/>
          <a:lstStyle/>
          <a:p>
            <a:r>
              <a:rPr lang="cs-CZ" dirty="0" smtClean="0"/>
              <a:t>Výjimky psaní i/y po v, z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č. </a:t>
            </a:r>
            <a:r>
              <a:rPr lang="cs-CZ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VY_32_INOVACE_19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Vyjmenovaná slova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Prezentace seznamující žáky s dvojicemi  problematických slov </a:t>
            </a:r>
          </a:p>
          <a:p>
            <a:r>
              <a:rPr lang="cs-CZ" dirty="0"/>
              <a:t>                 </a:t>
            </a:r>
            <a:r>
              <a:rPr lang="cs-CZ"/>
              <a:t>po </a:t>
            </a:r>
            <a:r>
              <a:rPr lang="cs-CZ" smtClean="0"/>
              <a:t>V a </a:t>
            </a:r>
            <a:r>
              <a:rPr lang="cs-CZ" dirty="0" smtClean="0"/>
              <a:t>Z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046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výjimky -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vížka (věžička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výt (pes vyje) × vít (vinout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výskat (jásat) × vískat (probírat se někomu vlasy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výr (sova) × vír (krouživý pohyb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visutý (visící) × vysunutý</a:t>
            </a:r>
          </a:p>
        </p:txBody>
      </p:sp>
    </p:spTree>
    <p:extLst>
      <p:ext uri="{BB962C8B-B14F-4D97-AF65-F5344CB8AC3E}">
        <p14:creationId xmlns:p14="http://schemas.microsoft.com/office/powerpoint/2010/main" xmlns="" val="1822354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28852"/>
            <a:ext cx="7239000" cy="5907056"/>
          </a:xfrm>
        </p:spPr>
        <p:txBody>
          <a:bodyPr/>
          <a:lstStyle/>
          <a:p>
            <a:r>
              <a:rPr lang="cs-CZ" dirty="0"/>
              <a:t>viklat, zviklat (zbavit jistoty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 smtClean="0"/>
              <a:t>Vizovice</a:t>
            </a:r>
          </a:p>
          <a:p>
            <a:endParaRPr lang="cs-CZ" dirty="0"/>
          </a:p>
          <a:p>
            <a:r>
              <a:rPr lang="cs-CZ" dirty="0" smtClean="0"/>
              <a:t>Cavyky</a:t>
            </a:r>
          </a:p>
          <a:p>
            <a:endParaRPr lang="cs-CZ" dirty="0"/>
          </a:p>
          <a:p>
            <a:r>
              <a:rPr lang="cs-CZ" dirty="0" smtClean="0"/>
              <a:t>Vyza velká ( ryba) x víza ( vízum –doklad)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7236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výjimky -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brzičko </a:t>
            </a:r>
            <a:r>
              <a:rPr lang="cs-CZ" dirty="0"/>
              <a:t>(přípona -</a:t>
            </a:r>
            <a:r>
              <a:rPr lang="cs-CZ" dirty="0" err="1"/>
              <a:t>ičko</a:t>
            </a:r>
            <a:r>
              <a:rPr lang="cs-CZ" dirty="0"/>
              <a:t>, jako </a:t>
            </a:r>
            <a:r>
              <a:rPr lang="cs-CZ" dirty="0" err="1"/>
              <a:t>mal-ičko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zívat (únavou) → </a:t>
            </a:r>
            <a:r>
              <a:rPr lang="cs-CZ" dirty="0" err="1"/>
              <a:t>nazívat</a:t>
            </a:r>
            <a:r>
              <a:rPr lang="cs-CZ" dirty="0"/>
              <a:t> se (často zívat)</a:t>
            </a:r>
          </a:p>
        </p:txBody>
      </p:sp>
    </p:spTree>
    <p:extLst>
      <p:ext uri="{BB962C8B-B14F-4D97-AF65-F5344CB8AC3E}">
        <p14:creationId xmlns:p14="http://schemas.microsoft.com/office/powerpoint/2010/main" xmlns="" val="1631689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office.microsoft.com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7223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167</TotalTime>
  <Words>116</Words>
  <Application>Microsoft Office PowerPoint</Application>
  <PresentationFormat>Předvádění na obrazovce (4:3)</PresentationFormat>
  <Paragraphs>38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Výjimky psaní i/y po v, z</vt:lpstr>
      <vt:lpstr>Pozor na výjimky - v</vt:lpstr>
      <vt:lpstr>Snímek 3</vt:lpstr>
      <vt:lpstr>Pozor na výjimky - z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123P</dc:creator>
  <cp:lastModifiedBy>Uzivatel</cp:lastModifiedBy>
  <cp:revision>24</cp:revision>
  <dcterms:created xsi:type="dcterms:W3CDTF">2011-06-29T15:03:16Z</dcterms:created>
  <dcterms:modified xsi:type="dcterms:W3CDTF">2012-03-15T16:16:53Z</dcterms:modified>
</cp:coreProperties>
</file>