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67" r:id="rId5"/>
    <p:sldId id="282" r:id="rId6"/>
    <p:sldId id="280" r:id="rId7"/>
    <p:sldId id="28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VY_32_INOVACE_19_Násobení čísla 10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VY_32_INOVACE_19_Násobení čísla 10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NÁSOBENÍ ČÍSLA 10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Násobky 10.</a:t>
            </a:r>
          </a:p>
          <a:p>
            <a:r>
              <a:rPr lang="cs-CZ" sz="2400" dirty="0" smtClean="0"/>
              <a:t>Vytvořeno pro 3. ročník základní školy.</a:t>
            </a:r>
          </a:p>
          <a:p>
            <a:r>
              <a:rPr lang="cs-CZ" sz="2400" dirty="0" smtClean="0"/>
              <a:t>Materiál slouží k procvičení a upevnění znalostí k tématu násobky 10. </a:t>
            </a:r>
          </a:p>
          <a:p>
            <a:r>
              <a:rPr lang="cs-CZ" sz="2400" dirty="0" smtClean="0"/>
              <a:t>Materiál doporučuji prezentovat na interaktivní tabuli, či použít jako pracovní listy s následnou okamžitou kontrolou – promítnutí správného řešení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, či interaktivní tabule.</a:t>
            </a:r>
          </a:p>
          <a:p>
            <a:r>
              <a:rPr lang="cs-CZ" sz="2400" dirty="0" smtClean="0"/>
              <a:t>Materiál byl vytvořen a pilotován </a:t>
            </a:r>
            <a:r>
              <a:rPr lang="cs-CZ" sz="2400" smtClean="0"/>
              <a:t>v </a:t>
            </a:r>
            <a:r>
              <a:rPr lang="cs-CZ" sz="2400" smtClean="0"/>
              <a:t>I. </a:t>
            </a:r>
            <a:r>
              <a:rPr lang="cs-CZ" sz="2400" dirty="0" smtClean="0"/>
              <a:t>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Přeškrtni násobky čísla 10, a poté je napiš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971600" y="1556793"/>
          <a:ext cx="7416826" cy="4504799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83071"/>
                <a:gridCol w="683071"/>
                <a:gridCol w="683071"/>
                <a:gridCol w="683071"/>
                <a:gridCol w="683071"/>
                <a:gridCol w="683071"/>
                <a:gridCol w="683071"/>
                <a:gridCol w="683071"/>
                <a:gridCol w="643408"/>
                <a:gridCol w="654425"/>
                <a:gridCol w="654425"/>
              </a:tblGrid>
              <a:tr h="432047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100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C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C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C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11" name="Přímá spojovací šipka 10"/>
          <p:cNvCxnSpPr/>
          <p:nvPr/>
        </p:nvCxnSpPr>
        <p:spPr>
          <a:xfrm>
            <a:off x="7164288" y="1196752"/>
            <a:ext cx="57606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7740352" y="1052736"/>
            <a:ext cx="0" cy="504056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V="1">
            <a:off x="8388424" y="1052736"/>
            <a:ext cx="0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H="1">
            <a:off x="7740352" y="1052736"/>
            <a:ext cx="64807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8388424" y="1052736"/>
            <a:ext cx="0" cy="504056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7740352" y="1052736"/>
            <a:ext cx="648072" cy="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7740352" y="6093296"/>
            <a:ext cx="648072" cy="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971600" y="1556793"/>
          <a:ext cx="7416826" cy="4504799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83071"/>
                <a:gridCol w="683071"/>
                <a:gridCol w="683071"/>
                <a:gridCol w="683071"/>
                <a:gridCol w="683071"/>
                <a:gridCol w="683071"/>
                <a:gridCol w="683071"/>
                <a:gridCol w="683071"/>
                <a:gridCol w="643408"/>
                <a:gridCol w="654425"/>
                <a:gridCol w="654425"/>
              </a:tblGrid>
              <a:tr h="432047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100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47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89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76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C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C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C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C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11" name="Přímá spojovací šipka 10"/>
          <p:cNvCxnSpPr/>
          <p:nvPr/>
        </p:nvCxnSpPr>
        <p:spPr>
          <a:xfrm>
            <a:off x="7164288" y="1196752"/>
            <a:ext cx="57606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7740352" y="1052736"/>
            <a:ext cx="0" cy="504056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14"/>
          <p:cNvGrpSpPr/>
          <p:nvPr/>
        </p:nvGrpSpPr>
        <p:grpSpPr>
          <a:xfrm>
            <a:off x="1763688" y="4653136"/>
            <a:ext cx="457200" cy="483326"/>
            <a:chOff x="6084168" y="3827417"/>
            <a:chExt cx="457200" cy="483326"/>
          </a:xfrm>
        </p:grpSpPr>
        <p:sp>
          <p:nvSpPr>
            <p:cNvPr id="16" name="Volný tvar 15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17"/>
          <p:cNvGrpSpPr/>
          <p:nvPr/>
        </p:nvGrpSpPr>
        <p:grpSpPr>
          <a:xfrm>
            <a:off x="3131840" y="3789040"/>
            <a:ext cx="457200" cy="483326"/>
            <a:chOff x="6084168" y="3827417"/>
            <a:chExt cx="457200" cy="483326"/>
          </a:xfrm>
        </p:grpSpPr>
        <p:sp>
          <p:nvSpPr>
            <p:cNvPr id="19" name="Volný tvar 18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olný tvar 19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20"/>
          <p:cNvGrpSpPr/>
          <p:nvPr/>
        </p:nvGrpSpPr>
        <p:grpSpPr>
          <a:xfrm>
            <a:off x="5940152" y="1988840"/>
            <a:ext cx="457200" cy="483326"/>
            <a:chOff x="6084168" y="3827417"/>
            <a:chExt cx="457200" cy="483326"/>
          </a:xfrm>
        </p:grpSpPr>
        <p:sp>
          <p:nvSpPr>
            <p:cNvPr id="22" name="Volný tvar 21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23"/>
          <p:cNvGrpSpPr/>
          <p:nvPr/>
        </p:nvGrpSpPr>
        <p:grpSpPr>
          <a:xfrm>
            <a:off x="1763688" y="1556792"/>
            <a:ext cx="457200" cy="483326"/>
            <a:chOff x="6084168" y="3827417"/>
            <a:chExt cx="457200" cy="483326"/>
          </a:xfrm>
        </p:grpSpPr>
        <p:sp>
          <p:nvSpPr>
            <p:cNvPr id="25" name="Volný tvar 24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olný tvar 25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27"/>
          <p:cNvGrpSpPr/>
          <p:nvPr/>
        </p:nvGrpSpPr>
        <p:grpSpPr>
          <a:xfrm>
            <a:off x="7236296" y="4221088"/>
            <a:ext cx="457200" cy="483326"/>
            <a:chOff x="6084168" y="3827417"/>
            <a:chExt cx="457200" cy="483326"/>
          </a:xfrm>
        </p:grpSpPr>
        <p:sp>
          <p:nvSpPr>
            <p:cNvPr id="29" name="Volný tvar 28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30"/>
          <p:cNvGrpSpPr/>
          <p:nvPr/>
        </p:nvGrpSpPr>
        <p:grpSpPr>
          <a:xfrm>
            <a:off x="5940152" y="5157192"/>
            <a:ext cx="457200" cy="483326"/>
            <a:chOff x="6084168" y="3827417"/>
            <a:chExt cx="457200" cy="483326"/>
          </a:xfrm>
        </p:grpSpPr>
        <p:sp>
          <p:nvSpPr>
            <p:cNvPr id="32" name="Volný tvar 31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33"/>
          <p:cNvGrpSpPr/>
          <p:nvPr/>
        </p:nvGrpSpPr>
        <p:grpSpPr>
          <a:xfrm>
            <a:off x="1115616" y="2852936"/>
            <a:ext cx="457200" cy="483326"/>
            <a:chOff x="6084168" y="3827417"/>
            <a:chExt cx="457200" cy="483326"/>
          </a:xfrm>
        </p:grpSpPr>
        <p:sp>
          <p:nvSpPr>
            <p:cNvPr id="35" name="Volný tvar 34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36"/>
          <p:cNvGrpSpPr/>
          <p:nvPr/>
        </p:nvGrpSpPr>
        <p:grpSpPr>
          <a:xfrm>
            <a:off x="3851920" y="5589240"/>
            <a:ext cx="457200" cy="483326"/>
            <a:chOff x="6084168" y="3827417"/>
            <a:chExt cx="457200" cy="483326"/>
          </a:xfrm>
        </p:grpSpPr>
        <p:sp>
          <p:nvSpPr>
            <p:cNvPr id="38" name="Volný tvar 37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olný tvar 38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39"/>
          <p:cNvGrpSpPr/>
          <p:nvPr/>
        </p:nvGrpSpPr>
        <p:grpSpPr>
          <a:xfrm>
            <a:off x="4572000" y="2420888"/>
            <a:ext cx="457200" cy="483326"/>
            <a:chOff x="6084168" y="3827417"/>
            <a:chExt cx="457200" cy="483326"/>
          </a:xfrm>
        </p:grpSpPr>
        <p:sp>
          <p:nvSpPr>
            <p:cNvPr id="41" name="Volný tvar 40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42"/>
          <p:cNvGrpSpPr/>
          <p:nvPr/>
        </p:nvGrpSpPr>
        <p:grpSpPr>
          <a:xfrm>
            <a:off x="4572000" y="3356992"/>
            <a:ext cx="457200" cy="483326"/>
            <a:chOff x="6084168" y="3827417"/>
            <a:chExt cx="457200" cy="483326"/>
          </a:xfrm>
        </p:grpSpPr>
        <p:sp>
          <p:nvSpPr>
            <p:cNvPr id="44" name="Volný tvar 43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45"/>
          <p:cNvGrpSpPr/>
          <p:nvPr/>
        </p:nvGrpSpPr>
        <p:grpSpPr>
          <a:xfrm>
            <a:off x="6516216" y="3356992"/>
            <a:ext cx="457200" cy="483326"/>
            <a:chOff x="6084168" y="3827417"/>
            <a:chExt cx="457200" cy="483326"/>
          </a:xfrm>
        </p:grpSpPr>
        <p:sp>
          <p:nvSpPr>
            <p:cNvPr id="47" name="Volný tvar 46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olný tvar 47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7864612" y="111805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53" name="Přímá spojovací čára 52"/>
          <p:cNvCxnSpPr/>
          <p:nvPr/>
        </p:nvCxnSpPr>
        <p:spPr>
          <a:xfrm flipV="1">
            <a:off x="8388424" y="1052736"/>
            <a:ext cx="0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H="1">
            <a:off x="7740352" y="1052736"/>
            <a:ext cx="64807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8388424" y="1052736"/>
            <a:ext cx="0" cy="504056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7740352" y="1052736"/>
            <a:ext cx="648072" cy="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7740352" y="6093296"/>
            <a:ext cx="648072" cy="0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7812360" y="160644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812360" y="20515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20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812360" y="24836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812360" y="29876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40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812360" y="34197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50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812360" y="38517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60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812360" y="42930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70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812360" y="47158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80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812360" y="52199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90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668344" y="56519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100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49" grpId="0"/>
      <p:bldP spid="50" grpId="0"/>
      <p:bldP spid="52" grpId="0"/>
      <p:bldP spid="54" grpId="0"/>
      <p:bldP spid="56" grpId="0"/>
      <p:bldP spid="59" grpId="0"/>
      <p:bldP spid="60" grpId="0"/>
      <p:bldP spid="62" grpId="0"/>
      <p:bldP spid="63" grpId="0"/>
      <p:bldP spid="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Vypočítej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107504" y="3140968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251520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827584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179512" y="3284984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328498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37" name="Přímá spojovací šipka 36"/>
          <p:cNvCxnSpPr>
            <a:stCxn id="7" idx="0"/>
          </p:cNvCxnSpPr>
          <p:nvPr/>
        </p:nvCxnSpPr>
        <p:spPr>
          <a:xfrm flipV="1">
            <a:off x="683568" y="256490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Zaoblený obdélník 72"/>
          <p:cNvSpPr/>
          <p:nvPr/>
        </p:nvSpPr>
        <p:spPr>
          <a:xfrm>
            <a:off x="1475656" y="3212976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1619672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195736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Zaoblený obdélník 75"/>
          <p:cNvSpPr/>
          <p:nvPr/>
        </p:nvSpPr>
        <p:spPr>
          <a:xfrm>
            <a:off x="1547664" y="3356992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1547664" y="3356992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3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78" name="Přímá spojovací šipka 77"/>
          <p:cNvCxnSpPr>
            <a:stCxn id="77" idx="0"/>
          </p:cNvCxnSpPr>
          <p:nvPr/>
        </p:nvCxnSpPr>
        <p:spPr>
          <a:xfrm flipV="1">
            <a:off x="2051720" y="2636912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Zaoblený obdélník 78"/>
          <p:cNvSpPr/>
          <p:nvPr/>
        </p:nvSpPr>
        <p:spPr>
          <a:xfrm>
            <a:off x="2915816" y="3140968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3059832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635896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Zaoblený obdélník 81"/>
          <p:cNvSpPr/>
          <p:nvPr/>
        </p:nvSpPr>
        <p:spPr>
          <a:xfrm>
            <a:off x="2987824" y="3284984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2987824" y="328498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84" name="Přímá spojovací šipka 83"/>
          <p:cNvCxnSpPr>
            <a:stCxn id="83" idx="0"/>
          </p:cNvCxnSpPr>
          <p:nvPr/>
        </p:nvCxnSpPr>
        <p:spPr>
          <a:xfrm flipV="1">
            <a:off x="3491880" y="256490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Zaoblený obdélník 84"/>
          <p:cNvSpPr/>
          <p:nvPr/>
        </p:nvSpPr>
        <p:spPr>
          <a:xfrm>
            <a:off x="4355976" y="3212976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4499992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5076056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Zaoblený obdélník 87"/>
          <p:cNvSpPr/>
          <p:nvPr/>
        </p:nvSpPr>
        <p:spPr>
          <a:xfrm>
            <a:off x="4427984" y="3356992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427984" y="3356992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90" name="Přímá spojovací šipka 89"/>
          <p:cNvCxnSpPr>
            <a:stCxn id="89" idx="0"/>
          </p:cNvCxnSpPr>
          <p:nvPr/>
        </p:nvCxnSpPr>
        <p:spPr>
          <a:xfrm flipV="1">
            <a:off x="4932040" y="2636912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Zaoblený obdélník 90"/>
          <p:cNvSpPr/>
          <p:nvPr/>
        </p:nvSpPr>
        <p:spPr>
          <a:xfrm>
            <a:off x="5724128" y="3140968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5868144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444208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Zaoblený obdélník 93"/>
          <p:cNvSpPr/>
          <p:nvPr/>
        </p:nvSpPr>
        <p:spPr>
          <a:xfrm>
            <a:off x="5796136" y="3284984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5796136" y="328498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8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96" name="Přímá spojovací šipka 95"/>
          <p:cNvCxnSpPr>
            <a:stCxn id="95" idx="0"/>
          </p:cNvCxnSpPr>
          <p:nvPr/>
        </p:nvCxnSpPr>
        <p:spPr>
          <a:xfrm flipV="1">
            <a:off x="6300192" y="256490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8" name="Skupina 107"/>
          <p:cNvGrpSpPr/>
          <p:nvPr/>
        </p:nvGrpSpPr>
        <p:grpSpPr>
          <a:xfrm>
            <a:off x="6948264" y="2276872"/>
            <a:ext cx="2016224" cy="2636912"/>
            <a:chOff x="7668344" y="4221088"/>
            <a:chExt cx="2016224" cy="2636912"/>
          </a:xfrm>
        </p:grpSpPr>
        <p:sp>
          <p:nvSpPr>
            <p:cNvPr id="28" name="Elipsa 27"/>
            <p:cNvSpPr/>
            <p:nvPr/>
          </p:nvSpPr>
          <p:spPr>
            <a:xfrm>
              <a:off x="9468544" y="5445224"/>
              <a:ext cx="144016" cy="72008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Zaoblený obdélník 96"/>
            <p:cNvSpPr/>
            <p:nvPr/>
          </p:nvSpPr>
          <p:spPr>
            <a:xfrm>
              <a:off x="7668344" y="5589240"/>
              <a:ext cx="2016224" cy="720080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Elipsa 97"/>
            <p:cNvSpPr/>
            <p:nvPr/>
          </p:nvSpPr>
          <p:spPr>
            <a:xfrm>
              <a:off x="7964760" y="6381328"/>
              <a:ext cx="495672" cy="47667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Elipsa 98"/>
            <p:cNvSpPr/>
            <p:nvPr/>
          </p:nvSpPr>
          <p:spPr>
            <a:xfrm>
              <a:off x="8540824" y="6525344"/>
              <a:ext cx="288032" cy="28803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Zaoblený obdélník 101"/>
            <p:cNvSpPr/>
            <p:nvPr/>
          </p:nvSpPr>
          <p:spPr>
            <a:xfrm>
              <a:off x="7668344" y="4437112"/>
              <a:ext cx="1152128" cy="1152128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Zaoblený obdélník 99"/>
            <p:cNvSpPr/>
            <p:nvPr/>
          </p:nvSpPr>
          <p:spPr>
            <a:xfrm>
              <a:off x="7740352" y="4581128"/>
              <a:ext cx="1008112" cy="432048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Zaoblený obdélník 102"/>
            <p:cNvSpPr/>
            <p:nvPr/>
          </p:nvSpPr>
          <p:spPr>
            <a:xfrm>
              <a:off x="8820472" y="5013176"/>
              <a:ext cx="648072" cy="576064"/>
            </a:xfrm>
            <a:prstGeom prst="round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Zaoblený obdélník 103"/>
            <p:cNvSpPr/>
            <p:nvPr/>
          </p:nvSpPr>
          <p:spPr>
            <a:xfrm>
              <a:off x="8964488" y="4221088"/>
              <a:ext cx="179512" cy="792088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Zaoblený obdélník 104"/>
            <p:cNvSpPr/>
            <p:nvPr/>
          </p:nvSpPr>
          <p:spPr>
            <a:xfrm>
              <a:off x="9180512" y="4653136"/>
              <a:ext cx="144016" cy="360040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Elipsa 105"/>
            <p:cNvSpPr/>
            <p:nvPr/>
          </p:nvSpPr>
          <p:spPr>
            <a:xfrm>
              <a:off x="9252520" y="6525344"/>
              <a:ext cx="288032" cy="28803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Elipsa 106"/>
            <p:cNvSpPr/>
            <p:nvPr/>
          </p:nvSpPr>
          <p:spPr>
            <a:xfrm>
              <a:off x="8892480" y="6525344"/>
              <a:ext cx="288032" cy="28803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107504" y="3140968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251520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827584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179512" y="3284984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328498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37" name="Přímá spojovací šipka 36"/>
          <p:cNvCxnSpPr>
            <a:stCxn id="7" idx="0"/>
          </p:cNvCxnSpPr>
          <p:nvPr/>
        </p:nvCxnSpPr>
        <p:spPr>
          <a:xfrm flipV="1">
            <a:off x="683568" y="256490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Zaoblený obdélník 72"/>
          <p:cNvSpPr/>
          <p:nvPr/>
        </p:nvSpPr>
        <p:spPr>
          <a:xfrm>
            <a:off x="1475656" y="3212976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1619672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195736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Zaoblený obdélník 75"/>
          <p:cNvSpPr/>
          <p:nvPr/>
        </p:nvSpPr>
        <p:spPr>
          <a:xfrm>
            <a:off x="1547664" y="3356992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1547664" y="3356992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3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78" name="Přímá spojovací šipka 77"/>
          <p:cNvCxnSpPr>
            <a:stCxn id="77" idx="0"/>
          </p:cNvCxnSpPr>
          <p:nvPr/>
        </p:nvCxnSpPr>
        <p:spPr>
          <a:xfrm flipV="1">
            <a:off x="2051720" y="2636912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Zaoblený obdélník 78"/>
          <p:cNvSpPr/>
          <p:nvPr/>
        </p:nvSpPr>
        <p:spPr>
          <a:xfrm>
            <a:off x="2915816" y="3140968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3059832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635896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Zaoblený obdélník 81"/>
          <p:cNvSpPr/>
          <p:nvPr/>
        </p:nvSpPr>
        <p:spPr>
          <a:xfrm>
            <a:off x="2987824" y="3284984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2987824" y="328498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84" name="Přímá spojovací šipka 83"/>
          <p:cNvCxnSpPr>
            <a:stCxn id="83" idx="0"/>
          </p:cNvCxnSpPr>
          <p:nvPr/>
        </p:nvCxnSpPr>
        <p:spPr>
          <a:xfrm flipV="1">
            <a:off x="3491880" y="256490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Zaoblený obdélník 84"/>
          <p:cNvSpPr/>
          <p:nvPr/>
        </p:nvSpPr>
        <p:spPr>
          <a:xfrm>
            <a:off x="4355976" y="3212976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4499992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5076056" y="4437112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Zaoblený obdélník 87"/>
          <p:cNvSpPr/>
          <p:nvPr/>
        </p:nvSpPr>
        <p:spPr>
          <a:xfrm>
            <a:off x="4427984" y="3356992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427984" y="3356992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90" name="Přímá spojovací šipka 89"/>
          <p:cNvCxnSpPr>
            <a:stCxn id="89" idx="0"/>
          </p:cNvCxnSpPr>
          <p:nvPr/>
        </p:nvCxnSpPr>
        <p:spPr>
          <a:xfrm flipV="1">
            <a:off x="4932040" y="2636912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Zaoblený obdélník 90"/>
          <p:cNvSpPr/>
          <p:nvPr/>
        </p:nvSpPr>
        <p:spPr>
          <a:xfrm>
            <a:off x="5724128" y="3140968"/>
            <a:ext cx="115212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5868144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444208" y="4365104"/>
            <a:ext cx="288032" cy="28803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Zaoblený obdélník 93"/>
          <p:cNvSpPr/>
          <p:nvPr/>
        </p:nvSpPr>
        <p:spPr>
          <a:xfrm>
            <a:off x="5796136" y="3284984"/>
            <a:ext cx="1008112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5796136" y="328498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8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96" name="Přímá spojovací šipka 95"/>
          <p:cNvCxnSpPr>
            <a:stCxn id="95" idx="0"/>
          </p:cNvCxnSpPr>
          <p:nvPr/>
        </p:nvCxnSpPr>
        <p:spPr>
          <a:xfrm flipV="1">
            <a:off x="6300192" y="256490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107"/>
          <p:cNvGrpSpPr/>
          <p:nvPr/>
        </p:nvGrpSpPr>
        <p:grpSpPr>
          <a:xfrm>
            <a:off x="6948264" y="2276872"/>
            <a:ext cx="2016224" cy="2636912"/>
            <a:chOff x="7668344" y="4221088"/>
            <a:chExt cx="2016224" cy="2636912"/>
          </a:xfrm>
        </p:grpSpPr>
        <p:sp>
          <p:nvSpPr>
            <p:cNvPr id="28" name="Elipsa 27"/>
            <p:cNvSpPr/>
            <p:nvPr/>
          </p:nvSpPr>
          <p:spPr>
            <a:xfrm>
              <a:off x="9468544" y="5445224"/>
              <a:ext cx="144016" cy="72008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Zaoblený obdélník 96"/>
            <p:cNvSpPr/>
            <p:nvPr/>
          </p:nvSpPr>
          <p:spPr>
            <a:xfrm>
              <a:off x="7668344" y="5589240"/>
              <a:ext cx="2016224" cy="720080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Elipsa 97"/>
            <p:cNvSpPr/>
            <p:nvPr/>
          </p:nvSpPr>
          <p:spPr>
            <a:xfrm>
              <a:off x="7964760" y="6381328"/>
              <a:ext cx="495672" cy="47667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Elipsa 98"/>
            <p:cNvSpPr/>
            <p:nvPr/>
          </p:nvSpPr>
          <p:spPr>
            <a:xfrm>
              <a:off x="8540824" y="6525344"/>
              <a:ext cx="288032" cy="28803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Zaoblený obdélník 101"/>
            <p:cNvSpPr/>
            <p:nvPr/>
          </p:nvSpPr>
          <p:spPr>
            <a:xfrm>
              <a:off x="7668344" y="4437112"/>
              <a:ext cx="1152128" cy="1152128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Zaoblený obdélník 99"/>
            <p:cNvSpPr/>
            <p:nvPr/>
          </p:nvSpPr>
          <p:spPr>
            <a:xfrm>
              <a:off x="7740352" y="4581128"/>
              <a:ext cx="1008112" cy="432048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Zaoblený obdélník 102"/>
            <p:cNvSpPr/>
            <p:nvPr/>
          </p:nvSpPr>
          <p:spPr>
            <a:xfrm>
              <a:off x="8820472" y="5013176"/>
              <a:ext cx="648072" cy="576064"/>
            </a:xfrm>
            <a:prstGeom prst="round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Zaoblený obdélník 103"/>
            <p:cNvSpPr/>
            <p:nvPr/>
          </p:nvSpPr>
          <p:spPr>
            <a:xfrm>
              <a:off x="8964488" y="4221088"/>
              <a:ext cx="179512" cy="792088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Zaoblený obdélník 104"/>
            <p:cNvSpPr/>
            <p:nvPr/>
          </p:nvSpPr>
          <p:spPr>
            <a:xfrm>
              <a:off x="9180512" y="4653136"/>
              <a:ext cx="144016" cy="360040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Elipsa 105"/>
            <p:cNvSpPr/>
            <p:nvPr/>
          </p:nvSpPr>
          <p:spPr>
            <a:xfrm>
              <a:off x="9252520" y="6525344"/>
              <a:ext cx="288032" cy="28803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Elipsa 106"/>
            <p:cNvSpPr/>
            <p:nvPr/>
          </p:nvSpPr>
          <p:spPr>
            <a:xfrm>
              <a:off x="8892480" y="6525344"/>
              <a:ext cx="288032" cy="28803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4" name="Obdélník 33"/>
          <p:cNvSpPr/>
          <p:nvPr/>
        </p:nvSpPr>
        <p:spPr>
          <a:xfrm>
            <a:off x="467544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50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835696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275856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90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716016" y="212356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100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084168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80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43" grpId="0"/>
      <p:bldP spid="49" grpId="0"/>
      <p:bldP spid="55" grpId="0"/>
      <p:bldP spid="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882</TotalTime>
  <Words>413</Words>
  <Application>Microsoft Office PowerPoint</Application>
  <PresentationFormat>Předvádění na obrazovce (4:3)</PresentationFormat>
  <Paragraphs>251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NÁSOBENÍ ČÍSLA 10</vt:lpstr>
      <vt:lpstr>Snímek 2</vt:lpstr>
      <vt:lpstr>Anotace</vt:lpstr>
      <vt:lpstr>Přeškrtni násobky čísla 10, a poté je napiš</vt:lpstr>
      <vt:lpstr>Správné řešení</vt:lpstr>
      <vt:lpstr>Vypočítej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272</cp:revision>
  <dcterms:created xsi:type="dcterms:W3CDTF">2013-02-06T08:32:37Z</dcterms:created>
  <dcterms:modified xsi:type="dcterms:W3CDTF">2013-04-07T12:19:48Z</dcterms:modified>
</cp:coreProperties>
</file>