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4" r:id="rId3"/>
    <p:sldId id="275" r:id="rId4"/>
    <p:sldId id="282" r:id="rId5"/>
    <p:sldId id="290" r:id="rId6"/>
    <p:sldId id="291" r:id="rId7"/>
    <p:sldId id="287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FF9900"/>
    <a:srgbClr val="FFFF00"/>
    <a:srgbClr val="800000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6" d="100"/>
          <a:sy n="76" d="100"/>
        </p:scale>
        <p:origin x="-139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VY_32_INOVACE_29_Aritmetický průměr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VY_32_INOVACE_29_Aritmetický průměr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ARITMETICKÝ PRŮMĚR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Aritmetický průměr.</a:t>
            </a:r>
          </a:p>
          <a:p>
            <a:r>
              <a:rPr lang="cs-CZ" sz="2400" dirty="0" smtClean="0"/>
              <a:t>Vytvořeno pro 5. ročník základní školy.</a:t>
            </a:r>
          </a:p>
          <a:p>
            <a:r>
              <a:rPr lang="cs-CZ" sz="2400" dirty="0" smtClean="0"/>
              <a:t>Materiál slouží k procvičení a upevnění učiva. </a:t>
            </a:r>
          </a:p>
          <a:p>
            <a:r>
              <a:rPr lang="cs-CZ" sz="2400" dirty="0" smtClean="0"/>
              <a:t>Materiál doporučuji prezentovat na interaktivní tabuli, či použít jako pracovní listy s následnou okamžitou kontrolou – promítnutí správného řešení pomocí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, či interaktivní tabule.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Úloha 1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1" y="1994064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Babička upekla 120 koláčků. Na návštěvu přišlo 5 vnoučat. Když šly děti domů, na pekáči zůstalo 5 koláčů. Jedno vnouče koláče nejedlo.</a:t>
            </a:r>
          </a:p>
          <a:p>
            <a:endParaRPr lang="cs-CZ" sz="2400" dirty="0" smtClean="0"/>
          </a:p>
          <a:p>
            <a:r>
              <a:rPr lang="cs-CZ" sz="2400" dirty="0" smtClean="0"/>
              <a:t>Kolik koláčů snědlo průměrně každé z vnoučat?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771800" y="1988840"/>
            <a:ext cx="28803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120 – 5 = 115</a:t>
            </a:r>
          </a:p>
          <a:p>
            <a:endParaRPr lang="cs-CZ" sz="2400" dirty="0" smtClean="0"/>
          </a:p>
          <a:p>
            <a:r>
              <a:rPr lang="cs-CZ" sz="2400" dirty="0" smtClean="0"/>
              <a:t>115 :  5 = </a:t>
            </a:r>
            <a:r>
              <a:rPr lang="cs-CZ" sz="2400" b="1" dirty="0" smtClean="0"/>
              <a:t>23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Úloha </a:t>
            </a:r>
            <a:r>
              <a:rPr lang="cs-CZ" dirty="0" smtClean="0">
                <a:latin typeface="Arial Rounded MT Bold" pitchFamily="34" charset="0"/>
              </a:rPr>
              <a:t>2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1" y="1772816"/>
            <a:ext cx="813690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Zjisti průměrnou výšku žáků :</a:t>
            </a:r>
          </a:p>
          <a:p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- 3. </a:t>
            </a:r>
            <a:r>
              <a:rPr lang="cs-CZ" sz="2400" dirty="0" err="1" smtClean="0"/>
              <a:t>roč</a:t>
            </a:r>
            <a:r>
              <a:rPr lang="cs-CZ" sz="2400" dirty="0" smtClean="0"/>
              <a:t>. ?</a:t>
            </a:r>
          </a:p>
          <a:p>
            <a:pPr marL="457200" indent="-457200"/>
            <a:r>
              <a:rPr lang="cs-CZ" sz="2400" dirty="0" smtClean="0"/>
              <a:t>     - 4. </a:t>
            </a:r>
            <a:r>
              <a:rPr lang="cs-CZ" sz="2400" dirty="0" err="1" smtClean="0"/>
              <a:t>roč</a:t>
            </a:r>
            <a:r>
              <a:rPr lang="cs-CZ" sz="2400" dirty="0" smtClean="0"/>
              <a:t>. ?</a:t>
            </a:r>
          </a:p>
          <a:p>
            <a:pPr marL="457200" indent="-457200"/>
            <a:r>
              <a:rPr lang="cs-CZ" sz="2400" dirty="0" smtClean="0"/>
              <a:t>     - 5. </a:t>
            </a:r>
            <a:r>
              <a:rPr lang="cs-CZ" sz="2400" dirty="0" err="1" smtClean="0"/>
              <a:t>roč</a:t>
            </a:r>
            <a:r>
              <a:rPr lang="cs-CZ" sz="2400" dirty="0" smtClean="0"/>
              <a:t>. ?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endParaRPr lang="cs-CZ" sz="2400" dirty="0" smtClean="0"/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b) všech žáků ve vaší třídě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421904"/>
            <a:ext cx="777686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D.Ú.</a:t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/>
            </a:r>
            <a:br>
              <a:rPr lang="cs-CZ" dirty="0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> Doma změř, či se zeptej na výšku všech členů vaší domácnosti a vypočítej průměr.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chemeClr val="tx1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4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4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endParaRPr lang="cs-CZ" sz="140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  <a:defRPr/>
            </a:pPr>
            <a:r>
              <a:rPr lang="cs-CZ" sz="1400" smtClean="0">
                <a:solidFill>
                  <a:srgbClr val="000000"/>
                </a:solidFill>
                <a:latin typeface="Verdana" pitchFamily="34" charset="0"/>
              </a:rPr>
              <a:t>Archiv </a:t>
            </a:r>
            <a:r>
              <a:rPr lang="cs-CZ" sz="1400" dirty="0" smtClean="0">
                <a:solidFill>
                  <a:srgbClr val="000000"/>
                </a:solidFill>
                <a:latin typeface="Verdana" pitchFamily="34" charset="0"/>
              </a:rPr>
              <a:t>autora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1072</TotalTime>
  <Words>234</Words>
  <Application>Microsoft Office PowerPoint</Application>
  <PresentationFormat>Předvádění na obrazovce (4:3)</PresentationFormat>
  <Paragraphs>42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Shluk</vt:lpstr>
      <vt:lpstr>ARITMETICKÝ PRŮMĚR</vt:lpstr>
      <vt:lpstr>Snímek 2</vt:lpstr>
      <vt:lpstr>Anotace</vt:lpstr>
      <vt:lpstr>Úloha 1</vt:lpstr>
      <vt:lpstr>Správné řešení</vt:lpstr>
      <vt:lpstr>Úloha 2</vt:lpstr>
      <vt:lpstr>D.Ú.   Doma změř, či se zeptej na výšku všech členů vaší domácnosti a vypočítej průměr.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GajdosovaK</cp:lastModifiedBy>
  <cp:revision>332</cp:revision>
  <dcterms:created xsi:type="dcterms:W3CDTF">2013-02-06T08:32:37Z</dcterms:created>
  <dcterms:modified xsi:type="dcterms:W3CDTF">2013-05-30T18:23:14Z</dcterms:modified>
</cp:coreProperties>
</file>