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57" r:id="rId5"/>
    <p:sldId id="282" r:id="rId6"/>
    <p:sldId id="283" r:id="rId7"/>
    <p:sldId id="28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VY_32_INOVACE_30_SČÍTÁNÍ A ODČÍTÁNÍ DO 15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VY_32_INOVACE_30_SČÍTÁNÍ A ODČÍTÁNÍ DO 15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SČÍTÁNÍ A ODČÍTÁNÍ V </a:t>
            </a:r>
            <a:r>
              <a:rPr lang="cs-CZ" dirty="0" smtClean="0">
                <a:latin typeface="Arial Rounded MT Bold" pitchFamily="34" charset="0"/>
              </a:rPr>
              <a:t>DRUHÉ  DESÍTCE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Matematika a její aplikace</a:t>
            </a:r>
            <a:r>
              <a:rPr lang="en-US" sz="2400" dirty="0" smtClean="0"/>
              <a:t>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Sčítání a odčítání </a:t>
            </a:r>
            <a:r>
              <a:rPr lang="cs-CZ" sz="2400" dirty="0" smtClean="0"/>
              <a:t>v druhé desítce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Vytvořeno </a:t>
            </a:r>
            <a:r>
              <a:rPr lang="cs-CZ" sz="2400" smtClean="0"/>
              <a:t>pro </a:t>
            </a:r>
            <a:r>
              <a:rPr lang="cs-CZ" sz="2400" smtClean="0"/>
              <a:t>1. </a:t>
            </a:r>
            <a:r>
              <a:rPr lang="cs-CZ" sz="2400" dirty="0" smtClean="0"/>
              <a:t>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Které včelka letí do kterého úlu?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23120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97152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23120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890864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2483768" y="22048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13-1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 rot="362925">
            <a:off x="2987824" y="5517232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20-8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 rot="352715">
            <a:off x="4067944" y="40050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rot="20686968">
            <a:off x="3851920" y="2420888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19+0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796136" y="3933056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13+6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76056" y="544522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10+7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 rot="315083">
            <a:off x="2195736" y="40050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20-0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 rot="21395581">
            <a:off x="467544" y="3861048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12+5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 rot="20801165">
            <a:off x="7740352" y="40050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5-3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292080" y="2132856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13+7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39552" y="1412776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308304" y="1412776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827584" y="6187008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308304" y="6259016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27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412776"/>
            <a:ext cx="1011560" cy="1011560"/>
          </a:xfrm>
          <a:prstGeom prst="rect">
            <a:avLst/>
          </a:prstGeom>
          <a:noFill/>
        </p:spPr>
      </p:pic>
      <p:pic>
        <p:nvPicPr>
          <p:cNvPr id="1027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484784"/>
            <a:ext cx="1011560" cy="1011560"/>
          </a:xfrm>
          <a:prstGeom prst="rect">
            <a:avLst/>
          </a:prstGeom>
          <a:noFill/>
        </p:spPr>
      </p:pic>
      <p:pic>
        <p:nvPicPr>
          <p:cNvPr id="26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686968">
            <a:off x="3779912" y="1700808"/>
            <a:ext cx="1011560" cy="1011560"/>
          </a:xfrm>
          <a:prstGeom prst="rect">
            <a:avLst/>
          </a:prstGeom>
          <a:noFill/>
        </p:spPr>
      </p:pic>
      <p:pic>
        <p:nvPicPr>
          <p:cNvPr id="28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395581">
            <a:off x="467544" y="3212976"/>
            <a:ext cx="1011560" cy="1011560"/>
          </a:xfrm>
          <a:prstGeom prst="rect">
            <a:avLst/>
          </a:prstGeom>
          <a:noFill/>
        </p:spPr>
      </p:pic>
      <p:pic>
        <p:nvPicPr>
          <p:cNvPr id="29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15083">
            <a:off x="2123728" y="3356992"/>
            <a:ext cx="1011560" cy="1011560"/>
          </a:xfrm>
          <a:prstGeom prst="rect">
            <a:avLst/>
          </a:prstGeom>
          <a:noFill/>
        </p:spPr>
      </p:pic>
      <p:pic>
        <p:nvPicPr>
          <p:cNvPr id="30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52715">
            <a:off x="3995936" y="3284984"/>
            <a:ext cx="1011560" cy="1011560"/>
          </a:xfrm>
          <a:prstGeom prst="rect">
            <a:avLst/>
          </a:prstGeom>
          <a:noFill/>
        </p:spPr>
      </p:pic>
      <p:pic>
        <p:nvPicPr>
          <p:cNvPr id="31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212976"/>
            <a:ext cx="1011560" cy="1011560"/>
          </a:xfrm>
          <a:prstGeom prst="rect">
            <a:avLst/>
          </a:prstGeom>
          <a:noFill/>
        </p:spPr>
      </p:pic>
      <p:pic>
        <p:nvPicPr>
          <p:cNvPr id="32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01165">
            <a:off x="7668344" y="3284984"/>
            <a:ext cx="1011560" cy="1011560"/>
          </a:xfrm>
          <a:prstGeom prst="rect">
            <a:avLst/>
          </a:prstGeom>
          <a:noFill/>
        </p:spPr>
      </p:pic>
      <p:pic>
        <p:nvPicPr>
          <p:cNvPr id="33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62925">
            <a:off x="2915816" y="4797152"/>
            <a:ext cx="1011560" cy="1011560"/>
          </a:xfrm>
          <a:prstGeom prst="rect">
            <a:avLst/>
          </a:prstGeom>
          <a:noFill/>
        </p:spPr>
      </p:pic>
      <p:pic>
        <p:nvPicPr>
          <p:cNvPr id="34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725144"/>
            <a:ext cx="1011560" cy="1011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 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23120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97152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23120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890864"/>
            <a:ext cx="1656184" cy="1396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2483768" y="22048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13-1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 rot="362925">
            <a:off x="2987824" y="5517232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20-8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 rot="352715">
            <a:off x="4067944" y="40050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rot="20686968">
            <a:off x="3851920" y="2420888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19+0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796136" y="3933056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13+6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76056" y="544522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10+7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 rot="315083">
            <a:off x="2195736" y="40050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20-0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 rot="21395581">
            <a:off x="467544" y="3861048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12+5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 rot="20801165">
            <a:off x="7740352" y="4005064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15-3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292080" y="2132856"/>
            <a:ext cx="864096" cy="5040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13+7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39552" y="1412776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308304" y="1412776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827584" y="6187008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308304" y="6259016"/>
            <a:ext cx="936104" cy="41034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27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1412776"/>
            <a:ext cx="1011560" cy="1011560"/>
          </a:xfrm>
          <a:prstGeom prst="rect">
            <a:avLst/>
          </a:prstGeom>
          <a:noFill/>
        </p:spPr>
      </p:pic>
      <p:pic>
        <p:nvPicPr>
          <p:cNvPr id="1027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484784"/>
            <a:ext cx="1011560" cy="1011560"/>
          </a:xfrm>
          <a:prstGeom prst="rect">
            <a:avLst/>
          </a:prstGeom>
          <a:noFill/>
        </p:spPr>
      </p:pic>
      <p:pic>
        <p:nvPicPr>
          <p:cNvPr id="26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686968">
            <a:off x="3779912" y="1700808"/>
            <a:ext cx="1011560" cy="1011560"/>
          </a:xfrm>
          <a:prstGeom prst="rect">
            <a:avLst/>
          </a:prstGeom>
          <a:noFill/>
        </p:spPr>
      </p:pic>
      <p:pic>
        <p:nvPicPr>
          <p:cNvPr id="28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1395581">
            <a:off x="467544" y="3212976"/>
            <a:ext cx="1011560" cy="1011560"/>
          </a:xfrm>
          <a:prstGeom prst="rect">
            <a:avLst/>
          </a:prstGeom>
          <a:noFill/>
        </p:spPr>
      </p:pic>
      <p:pic>
        <p:nvPicPr>
          <p:cNvPr id="29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15083">
            <a:off x="2123728" y="3356992"/>
            <a:ext cx="1011560" cy="1011560"/>
          </a:xfrm>
          <a:prstGeom prst="rect">
            <a:avLst/>
          </a:prstGeom>
          <a:noFill/>
        </p:spPr>
      </p:pic>
      <p:pic>
        <p:nvPicPr>
          <p:cNvPr id="30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52715">
            <a:off x="3995936" y="3284984"/>
            <a:ext cx="1011560" cy="1011560"/>
          </a:xfrm>
          <a:prstGeom prst="rect">
            <a:avLst/>
          </a:prstGeom>
          <a:noFill/>
        </p:spPr>
      </p:pic>
      <p:pic>
        <p:nvPicPr>
          <p:cNvPr id="31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212976"/>
            <a:ext cx="1011560" cy="1011560"/>
          </a:xfrm>
          <a:prstGeom prst="rect">
            <a:avLst/>
          </a:prstGeom>
          <a:noFill/>
        </p:spPr>
      </p:pic>
      <p:pic>
        <p:nvPicPr>
          <p:cNvPr id="32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801165">
            <a:off x="7668344" y="3284984"/>
            <a:ext cx="1011560" cy="1011560"/>
          </a:xfrm>
          <a:prstGeom prst="rect">
            <a:avLst/>
          </a:prstGeom>
          <a:noFill/>
        </p:spPr>
      </p:pic>
      <p:pic>
        <p:nvPicPr>
          <p:cNvPr id="33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62925">
            <a:off x="2915816" y="4797152"/>
            <a:ext cx="1011560" cy="1011560"/>
          </a:xfrm>
          <a:prstGeom prst="rect">
            <a:avLst/>
          </a:prstGeom>
          <a:noFill/>
        </p:spPr>
      </p:pic>
      <p:pic>
        <p:nvPicPr>
          <p:cNvPr id="34" name="Picture 3" descr="C:\Users\GajdosD_2\AppData\Local\Microsoft\Windows\Temporary Internet Files\Low\Content.IE5\GBCA4JE0\MC9004380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725144"/>
            <a:ext cx="1011560" cy="1011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528 0.00278 0.01181 0.00301 0.03282 0 C 0.03733 -0.00069 0.04566 -0.00579 0.04566 -0.00579 C 0.05678 -0.0206 0.07431 -0.02245 0.08855 -0.0287 C 0.09323 -0.03449 0.09202 -0.03449 0.10139 -0.03449 C 0.1224 -0.03449 0.14323 -0.03171 0.16424 -0.03055 C 0.17327 -0.02917 0.18125 -0.02662 0.19011 -0.02477 C 0.19462 -0.02268 0.19688 -0.01944 0.20139 -0.01736 C 0.20539 -0.01204 0.21164 -0.00764 0.21719 -0.00579 C 0.2198 -0.00231 0.22344 -0.00023 0.2257 0.00371 C 0.22657 0.00533 0.22657 0.00764 0.22709 0.00949 C 0.22917 0.01783 0.23091 0.02431 0.23577 0.03033 C 0.23733 0.03658 0.23837 0.04306 0.24011 0.04931 C 0.23889 0.0632 0.23681 0.07546 0.23577 0.08935 C 0.23438 0.10695 0.23473 0.12778 0.22709 0.14283 C 0.22431 0.15857 0.22257 0.15625 0.2158 0.16759 C 0.21146 0.17477 0.20938 0.18287 0.20573 0.19028 C 0.20261 0.20347 0.20521 0.19908 0.2 0.20556 C 0.19809 0.21366 0.19723 0.22037 0.19289 0.22662 C 0.18976 0.23982 0.19219 0.23519 0.18716 0.2419 C 0.18664 0.24375 0.18646 0.24583 0.18577 0.24746 C 0.18507 0.24908 0.18351 0.24977 0.18282 0.25139 C 0.17622 0.26898 0.18369 0.25787 0.17709 0.26667 C 0.17396 0.2919 0.16598 0.3007 0.15296 0.31597 C 0.14688 0.32315 0.14098 0.33357 0.13282 0.33704 C 0.12101 0.34213 0.10504 0.35232 0.09289 0.35417 C 0.08577 0.35509 0.07865 0.35533 0.07153 0.35602 C 0.05591 0.3588 0.03959 0.36065 0.02431 0.35417 C 0.02119 0.34121 0.02553 0.35509 0.01858 0.34468 C 0.01632 0.34121 0.01285 0.33333 0.01285 0.33333 C 0.00903 0.31759 0.01059 0.3257 0.00851 0.30857 C 0.00903 0.30162 0.00921 0.29445 0.01007 0.2875 C 0.01059 0.28357 0.01285 0.27616 0.01285 0.27616 C 0.01441 0.25463 0.01667 0.23519 0.0257 0.21713 C 0.02934 0.20162 0.02431 0.21991 0.03004 0.20741 C 0.03073 0.20579 0.03073 0.20347 0.03143 0.20185 C 0.03559 0.19259 0.04375 0.18426 0.05139 0.18079 C 0.05643 0.17454 0.06059 0.16968 0.06719 0.16759 C 0.07639 0.15926 0.07205 0.16181 0.0915 0.16181 C 0.12674 0.16181 0.15834 0.16366 0.19289 0.16551 C 0.20452 0.17107 0.21632 0.17199 0.22865 0.17315 C 0.23872 0.17824 0.24289 0.17755 0.25573 0.17894 C 0.27136 0.18403 0.28698 0.18611 0.30296 0.18843 C 0.3125 0.19375 0.32171 0.19607 0.33143 0.2 C 0.33698 0.20208 0.34167 0.20556 0.34723 0.20741 C 0.3507 0.2125 0.36216 0.21806 0.36719 0.22083 C 0.3698 0.22431 0.37171 0.22871 0.37431 0.23218 C 0.37778 0.23681 0.38212 0.24097 0.38577 0.2456 C 0.38889 0.25394 0.39184 0.2625 0.39566 0.27037 C 0.4007 0.29514 0.39254 0.32315 0.38143 0.34283 C 0.37934 0.35093 0.37275 0.35695 0.36858 0.36366 C 0.36667 0.37176 0.35643 0.38264 0.35139 0.38843 C 0.34132 0.40023 0.35365 0.3875 0.34289 0.40185 C 0.33733 0.40926 0.33178 0.41621 0.3257 0.42269 C 0.32084 0.42778 0.31893 0.43357 0.31285 0.43611 C 0.31094 0.43935 0.30938 0.44306 0.30712 0.4456 C 0.30556 0.44746 0.30296 0.44746 0.30139 0.44931 C 0.3 0.4507 0.3 0.45371 0.29862 0.45509 C 0.29601 0.4581 0.29167 0.45949 0.28855 0.46088 C 0.28125 0.46736 0.2757 0.47315 0.26719 0.47616 C 0.26198 0.48056 0.25591 0.48496 0.25 0.4875 C 0.2441 0.49352 0.23976 0.49398 0.23282 0.49699 C 0.22778 0.50417 0.22014 0.50394 0.21285 0.50463 C 0.20434 0.50556 0.1566 0.50833 0.15139 0.50857 C 0.13056 0.50741 0.11528 0.50509 0.09566 0.50278 C 0.09046 0.50139 0.08334 0.49977 0.07865 0.49699 C 0.07639 0.4956 0.07518 0.49236 0.07292 0.49121 C 0.0698 0.48958 0.06615 0.49028 0.06285 0.48935 C 0.05903 0.48843 0.05139 0.48565 0.05139 0.48565 C 0.03959 0.47454 0.05782 0.49051 0.03855 0.47986 C 0.03421 0.47755 0.02205 0.46505 0.01719 0.46088 C 0.0158 0.45833 0.01494 0.45486 0.01285 0.45324 C 0.01077 0.45162 0.00799 0.45232 0.00573 0.45139 C -0.00243 0.44769 0.00261 0.44792 -0.00434 0.44375 C -0.00902 0.44097 -0.01857 0.43611 -0.01857 0.43611 C -0.02291 0.42708 -0.02812 0.42616 -0.03576 0.42269 C -0.05381 0.39861 -0.02725 0.43241 -0.05 0.40949 C -0.05468 0.40486 -0.05989 0.39653 -0.06423 0.39028 C -0.06857 0.37292 -0.06111 0.40046 -0.06996 0.37708 C -0.07586 0.36158 -0.06579 0.37685 -0.07569 0.36366 C -0.07656 0.36111 -0.07725 0.35833 -0.07847 0.35602 C -0.07916 0.35463 -0.0809 0.35394 -0.08142 0.35232 C -0.09097 0.32662 -0.07899 0.3507 -0.08715 0.33519 C -0.08802 0.33125 -0.08854 0.32732 -0.08993 0.32361 C -0.09114 0.32037 -0.09392 0.31875 -0.09566 0.31597 C -0.09861 0.31111 -0.10156 0.30602 -0.10434 0.30093 C -0.10798 0.28565 -0.1026 0.30301 -0.10989 0.29329 C -0.11909 0.28102 -0.12413 0.26736 -0.13576 0.25695 C -0.13888 0.25093 -0.14253 0.24792 -0.14566 0.2419 C -0.14791 0.23218 -0.15156 0.23472 -0.1585 0.23218 C -0.15937 0.22986 -0.16805 0.20208 -0.16996 0.2 C -0.17118 0.19861 -0.17291 0.19861 -0.1743 0.19792 C -0.17656 0.18912 -0.18368 0.18009 -0.18854 0.17315 C -0.18958 0.16945 -0.18993 0.16505 -0.19149 0.16181 C -0.1934 0.1581 -0.19704 0.15046 -0.19704 0.15046 C -0.19809 0.14398 -0.19895 0.13773 -0.2 0.13125 C -0.20052 0.12732 -0.20277 0.11991 -0.20277 0.11991 C -0.20381 0.10509 -0.20538 0.09074 -0.20711 0.07616 C -0.20781 0.07014 -0.21232 0.06273 -0.21718 0.06273 " pathEditMode="relative" ptsTypes="ffffffffffffffffffffffffffffffffffffffffffffffffffffff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528 0.00278 0.01181 0.00301 0.03282 0 C 0.03733 -0.00069 0.04566 -0.00579 0.04566 -0.00579 C 0.05678 -0.0206 0.07431 -0.02245 0.08855 -0.0287 C 0.09323 -0.03449 0.09202 -0.03449 0.10139 -0.03449 C 0.1224 -0.03449 0.14323 -0.03171 0.16424 -0.03055 C 0.17327 -0.02917 0.18125 -0.02662 0.19011 -0.02477 C 0.19462 -0.02268 0.19688 -0.01944 0.20139 -0.01736 C 0.20539 -0.01204 0.21164 -0.00764 0.21719 -0.00579 C 0.2198 -0.00231 0.22344 -0.00023 0.2257 0.00371 C 0.22657 0.00533 0.22657 0.00764 0.22709 0.00949 C 0.22917 0.01783 0.23091 0.02431 0.23577 0.03033 C 0.23733 0.03658 0.23837 0.04306 0.24011 0.04931 C 0.23889 0.0632 0.23681 0.07546 0.23577 0.08935 C 0.23438 0.10695 0.23473 0.12778 0.22709 0.14283 C 0.22431 0.15857 0.22257 0.15625 0.2158 0.16759 C 0.21146 0.17477 0.20938 0.18287 0.20573 0.19028 C 0.20261 0.20347 0.20521 0.19908 0.2 0.20556 C 0.19809 0.21366 0.19723 0.22037 0.19289 0.22662 C 0.18976 0.23982 0.19219 0.23519 0.18716 0.2419 C 0.18664 0.24375 0.18646 0.24583 0.18577 0.24746 C 0.18507 0.24908 0.18351 0.24977 0.18282 0.25139 C 0.17622 0.26898 0.18369 0.25787 0.17709 0.26667 C 0.17396 0.2919 0.16598 0.3007 0.15296 0.31597 C 0.14688 0.32315 0.14098 0.33357 0.13282 0.33704 C 0.12101 0.34213 0.10504 0.35232 0.09289 0.35417 C 0.08577 0.35509 0.07865 0.35533 0.07153 0.35602 C 0.05591 0.3588 0.03959 0.36065 0.02431 0.35417 C 0.02119 0.34121 0.02553 0.35509 0.01858 0.34468 C 0.01632 0.34121 0.01285 0.33333 0.01285 0.33333 C 0.00903 0.31759 0.01059 0.3257 0.00851 0.30857 C 0.00903 0.30162 0.00921 0.29445 0.01007 0.2875 C 0.01059 0.28357 0.01285 0.27616 0.01285 0.27616 C 0.01441 0.25463 0.01667 0.23519 0.0257 0.21713 C 0.02934 0.20162 0.02431 0.21991 0.03004 0.20741 C 0.03073 0.20579 0.03073 0.20347 0.03143 0.20185 C 0.03559 0.19259 0.04375 0.18426 0.05139 0.18079 C 0.05643 0.17454 0.06059 0.16968 0.06719 0.16759 C 0.07639 0.15926 0.07205 0.16181 0.0915 0.16181 C 0.12674 0.16181 0.15834 0.16366 0.19289 0.16551 C 0.20452 0.17107 0.21632 0.17199 0.22865 0.17315 C 0.23872 0.17824 0.24289 0.17755 0.25573 0.17894 C 0.27136 0.18403 0.28698 0.18611 0.30296 0.18843 C 0.3125 0.19375 0.32171 0.19607 0.33143 0.2 C 0.33698 0.20208 0.34167 0.20556 0.34723 0.20741 C 0.3507 0.2125 0.36216 0.21806 0.36719 0.22083 C 0.3698 0.22431 0.37171 0.22871 0.37431 0.23218 C 0.37778 0.23681 0.38212 0.24097 0.38577 0.2456 C 0.38889 0.25394 0.39184 0.2625 0.39566 0.27037 C 0.4007 0.29514 0.39254 0.32315 0.38143 0.34283 C 0.37934 0.35093 0.37275 0.35695 0.36858 0.36366 C 0.36667 0.37176 0.35643 0.38264 0.35139 0.38843 C 0.34132 0.40023 0.35365 0.3875 0.34289 0.40185 C 0.33733 0.40926 0.33178 0.41621 0.3257 0.42269 C 0.32084 0.42778 0.31893 0.43357 0.31285 0.43611 C 0.31094 0.43935 0.30938 0.44306 0.30712 0.4456 C 0.30556 0.44746 0.30296 0.44746 0.30139 0.44931 C 0.3 0.4507 0.3 0.45371 0.29862 0.45509 C 0.29601 0.4581 0.29167 0.45949 0.28855 0.46088 C 0.28125 0.46736 0.2757 0.47315 0.26719 0.47616 C 0.26198 0.48056 0.25591 0.48496 0.25 0.4875 C 0.2441 0.49352 0.23976 0.49398 0.23282 0.49699 C 0.22778 0.50417 0.22014 0.50394 0.21285 0.50463 C 0.20434 0.50556 0.1566 0.50833 0.15139 0.50857 C 0.13056 0.50741 0.11528 0.50509 0.09566 0.50278 C 0.09046 0.50139 0.08334 0.49977 0.07865 0.49699 C 0.07639 0.4956 0.07518 0.49236 0.07292 0.49121 C 0.0698 0.48958 0.06615 0.49028 0.06285 0.48935 C 0.05903 0.48843 0.05139 0.48565 0.05139 0.48565 C 0.03959 0.47454 0.05782 0.49051 0.03855 0.47986 C 0.03421 0.47755 0.02205 0.46505 0.01719 0.46088 C 0.0158 0.45833 0.01494 0.45486 0.01285 0.45324 C 0.01077 0.45162 0.00799 0.45232 0.00573 0.45139 C -0.00243 0.44769 0.00261 0.44792 -0.00434 0.44375 C -0.00902 0.44097 -0.01857 0.43611 -0.01857 0.43611 C -0.02291 0.42708 -0.02812 0.42616 -0.03576 0.42269 C -0.05381 0.39861 -0.02725 0.43241 -0.05 0.40949 C -0.05468 0.40486 -0.05989 0.39653 -0.06423 0.39028 C -0.06857 0.37292 -0.06111 0.40046 -0.06996 0.37708 C -0.07586 0.36158 -0.06579 0.37685 -0.07569 0.36366 C -0.07656 0.36111 -0.07725 0.35833 -0.07847 0.35602 C -0.07916 0.35463 -0.0809 0.35394 -0.08142 0.35232 C -0.09097 0.32662 -0.07899 0.3507 -0.08715 0.33519 C -0.08802 0.33125 -0.08854 0.32732 -0.08993 0.32361 C -0.09114 0.32037 -0.09392 0.31875 -0.09566 0.31597 C -0.09861 0.31111 -0.10156 0.30602 -0.10434 0.30093 C -0.10798 0.28565 -0.1026 0.30301 -0.10989 0.29329 C -0.11909 0.28102 -0.12413 0.26736 -0.13576 0.25695 C -0.13888 0.25093 -0.14253 0.24792 -0.14566 0.2419 C -0.14791 0.23218 -0.15156 0.23472 -0.1585 0.23218 C -0.15937 0.22986 -0.16805 0.20208 -0.16996 0.2 C -0.17118 0.19861 -0.17291 0.19861 -0.1743 0.19792 C -0.17656 0.18912 -0.18368 0.18009 -0.18854 0.17315 C -0.18958 0.16945 -0.18993 0.16505 -0.19149 0.16181 C -0.1934 0.1581 -0.19704 0.15046 -0.19704 0.15046 C -0.19809 0.14398 -0.19895 0.13773 -0.2 0.13125 C -0.20052 0.12732 -0.20277 0.11991 -0.20277 0.11991 C -0.20381 0.10509 -0.20538 0.09074 -0.20711 0.07616 C -0.20781 0.07014 -0.21232 0.06273 -0.21718 0.06273 " pathEditMode="relative" ptsTypes="ffffffffffffffffffffffffffffffffffffffffffffffffffffffffffffffffffffffffffffffffffffffffffffffffffA">
                                      <p:cBhvr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03 0.00324 0.00764 0.00741 0.01284 0.00949 C 0.01701 0.01829 0.01962 0.02616 0.02135 0.03611 C 0.02083 0.03866 0.01996 0.0412 0.01996 0.04375 C 0.01996 0.0463 0.0217 0.04884 0.02135 0.05139 C 0.02083 0.05625 0.0151 0.06158 0.01284 0.06482 C 0.01059 0.07361 0.00659 0.07685 0 0.07986 C -0.01025 0.08889 -0.01997 0.0919 -0.03143 0.09699 C -0.03733 0.10486 -0.04497 0.10926 -0.05139 0.1162 C -0.05764 0.12292 -0.06233 0.13241 -0.06858 0.13912 C -0.07396 0.14491 -0.07292 0.14097 -0.07865 0.14861 C -0.08403 0.15579 -0.08646 0.16574 -0.0915 0.17338 C -0.0974 0.18218 -0.10347 0.18889 -0.10868 0.19815 C -0.11702 0.23218 -0.10868 0.26783 -0.10139 0.30093 C -0.10035 0.31412 -0.1007 0.33287 -0.09288 0.34283 C -0.0908 0.35162 -0.08229 0.36482 -0.0757 0.36759 C -0.07031 0.37523 -0.06268 0.37963 -0.05573 0.38472 C -0.05278 0.38704 -0.05035 0.39051 -0.04722 0.39236 C -0.03542 0.39931 -0.02292 0.4037 -0.01007 0.40579 C 0.02621 0.4213 0.06493 0.41134 0.10139 0.40185 C 0.1125 0.39468 0.12378 0.38495 0.13559 0.38102 C 0.13958 0.37755 0.14305 0.37292 0.14705 0.36945 C 0.16545 0.3537 0.14878 0.3706 0.15989 0.35995 C 0.16701 0.35324 0.17361 0.34607 0.18142 0.34097 C 0.18941 0.32963 0.19982 0.32269 0.2085 0.31227 C 0.23073 0.28565 0.21198 0.3088 0.22135 0.29329 C 0.22257 0.2912 0.22604 0.28796 0.22708 0.28565 C 0.23073 0.27708 0.23194 0.2662 0.23715 0.25903 C 0.24045 0.2544 0.24444 0.24908 0.24705 0.24375 C 0.25173 0.23426 0.25521 0.22315 0.26146 0.21528 C 0.26389 0.20857 0.26545 0.20232 0.26857 0.19607 C 0.27083 0.18658 0.27465 0.18033 0.27708 0.1713 C 0.28212 0.15255 0.27482 0.17454 0.28003 0.15625 C 0.28333 0.14491 0.28923 0.1338 0.29427 0.12384 C 0.29826 0.11574 0.2993 0.10857 0.30573 0.10278 C 0.30781 0.09445 0.31128 0.09329 0.31562 0.0875 C 0.32135 0.07963 0.32673 0.07199 0.33281 0.06482 C 0.3375 0.05949 0.34253 0.05301 0.34566 0.0456 C 0.34826 0.03935 0.3493 0.03218 0.35278 0.02662 C 0.35521 0.02292 0.35694 0.01829 0.35989 0.01528 C 0.36111 0.01389 0.36284 0.01412 0.36423 0.0132 C 0.3658 0.01227 0.36719 0.01088 0.36857 0.00949 C 0.37448 0.00278 0.37482 0.00185 0.38281 0.00185 " pathEditMode="relative" ptsTypes="ffffffffffffffffffffffffffffffffffffffffffA">
                                      <p:cBhvr>
                                        <p:cTn id="1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03 0.00324 0.00764 0.00741 0.01284 0.00949 C 0.01701 0.01829 0.01962 0.02616 0.02135 0.03611 C 0.02083 0.03866 0.01996 0.0412 0.01996 0.04375 C 0.01996 0.0463 0.0217 0.04884 0.02135 0.05139 C 0.02083 0.05625 0.0151 0.06158 0.01284 0.06482 C 0.01059 0.07361 0.00659 0.07685 0 0.07986 C -0.01025 0.08889 -0.01997 0.0919 -0.03143 0.09699 C -0.03733 0.10486 -0.04497 0.10926 -0.05139 0.1162 C -0.05764 0.12292 -0.06233 0.13241 -0.06858 0.13912 C -0.07396 0.14491 -0.07292 0.14097 -0.07865 0.14861 C -0.08403 0.15579 -0.08646 0.16574 -0.0915 0.17338 C -0.0974 0.18218 -0.10347 0.18889 -0.10868 0.19815 C -0.11702 0.23218 -0.10868 0.26783 -0.10139 0.30093 C -0.10035 0.31412 -0.1007 0.33287 -0.09288 0.34283 C -0.0908 0.35162 -0.08229 0.36482 -0.0757 0.36759 C -0.07031 0.37523 -0.06268 0.37963 -0.05573 0.38472 C -0.05278 0.38704 -0.05035 0.39051 -0.04722 0.39236 C -0.03542 0.39931 -0.02292 0.4037 -0.01007 0.40579 C 0.02621 0.4213 0.06493 0.41134 0.10139 0.40185 C 0.1125 0.39468 0.12378 0.38495 0.13559 0.38102 C 0.13958 0.37755 0.14305 0.37292 0.14705 0.36945 C 0.16545 0.3537 0.14878 0.3706 0.15989 0.35995 C 0.16701 0.35324 0.17361 0.34607 0.18142 0.34097 C 0.18941 0.32963 0.19982 0.32269 0.2085 0.31227 C 0.23073 0.28565 0.21198 0.3088 0.22135 0.29329 C 0.22257 0.2912 0.22604 0.28796 0.22708 0.28565 C 0.23073 0.27708 0.23194 0.2662 0.23715 0.25903 C 0.24045 0.2544 0.24444 0.24908 0.24705 0.24375 C 0.25173 0.23426 0.25521 0.22315 0.26146 0.21528 C 0.26389 0.20857 0.26545 0.20232 0.26857 0.19607 C 0.27083 0.18658 0.27465 0.18033 0.27708 0.1713 C 0.28212 0.15255 0.27482 0.17454 0.28003 0.15625 C 0.28333 0.14491 0.28923 0.1338 0.29427 0.12384 C 0.29826 0.11574 0.2993 0.10857 0.30573 0.10278 C 0.30781 0.09445 0.31128 0.09329 0.31562 0.0875 C 0.32135 0.07963 0.32673 0.07199 0.33281 0.06482 C 0.3375 0.05949 0.34253 0.05301 0.34566 0.0456 C 0.34826 0.03935 0.3493 0.03218 0.35278 0.02662 C 0.35521 0.02292 0.35694 0.01829 0.35989 0.01528 C 0.36111 0.01389 0.36284 0.01412 0.36423 0.0132 C 0.3658 0.01227 0.36719 0.01088 0.36857 0.00949 C 0.37448 0.00278 0.37482 0.00185 0.38281 0.00185 " pathEditMode="relative" ptsTypes="ffffffffffffffffffffffffffffffffffffffffffA">
                                      <p:cBhvr>
                                        <p:cTn id="2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21 0.00996 -0.00191 0.01482 -0.00573 0.02292 C -0.00625 0.02547 -0.00625 0.02824 -0.00712 0.03056 C -0.00781 0.03218 -0.00937 0.03264 -0.01007 0.03426 C -0.01146 0.03774 -0.01198 0.0419 -0.01284 0.04561 C -0.01319 0.04746 -0.01493 0.04815 -0.0158 0.04954 C -0.02118 0.05857 -0.02725 0.07061 -0.03576 0.07431 C -0.04288 0.08056 -0.04652 0.08496 -0.05434 0.0875 C -0.05625 0.08889 -0.05816 0.09028 -0.06007 0.09144 C -0.06284 0.09283 -0.06857 0.09514 -0.06857 0.09514 C -0.07343 0.10209 -0.07014 0.09862 -0.08003 0.10278 C -0.08142 0.10348 -0.08437 0.10463 -0.08437 0.10463 C -0.08871 0.11065 -0.09392 0.11551 -0.1 0.11806 C -0.10694 0.12431 -0.12031 0.12987 -0.12864 0.13334 C -0.13142 0.13588 -0.13437 0.13843 -0.13715 0.14098 C -0.13923 0.14283 -0.13819 0.14723 -0.13854 0.15047 C -0.13906 0.15417 -0.13923 0.15811 -0.13993 0.16181 C -0.14184 0.17315 -0.14566 0.18496 -0.14861 0.19607 C -0.14913 0.19792 -0.15798 0.20348 -0.1585 0.20371 C -0.16649 0.22431 -0.16337 0.25996 -0.18437 0.26667 C -0.18784 0.27385 -0.19253 0.27963 -0.19722 0.28565 C -0.19878 0.29607 -0.20087 0.30602 -0.20295 0.31621 C -0.20052 0.33403 -0.19392 0.34769 -0.18142 0.35417 C -0.17465 0.36366 -0.18333 0.35278 -0.1743 0.35996 C -0.16996 0.36343 -0.16805 0.36737 -0.16284 0.36945 C -0.1592 0.37454 -0.15538 0.37454 -0.15139 0.37894 C -0.14218 0.38889 -0.14236 0.39005 -0.13142 0.39237 C -0.13003 0.39422 -0.12864 0.3963 -0.12708 0.39815 C -0.12587 0.39954 -0.12413 0.40047 -0.12291 0.40186 C -0.11597 0.40996 -0.11475 0.41412 -0.10712 0.41899 C -0.10625 0.42084 -0.10573 0.42362 -0.10434 0.42477 C -0.10173 0.42686 -0.09566 0.42848 -0.09566 0.42848 C -0.09479 0.42987 -0.09409 0.43149 -0.09288 0.43241 C -0.09027 0.43426 -0.08437 0.43612 -0.08437 0.43612 C -0.07812 0.44445 -0.06423 0.45139 -0.05573 0.45324 C -0.04965 0.45741 -0.04531 0.45903 -0.03854 0.46088 C -0.03611 0.4632 -0.03402 0.46644 -0.03142 0.46852 C -0.03003 0.46945 -0.02847 0.46968 -0.02708 0.47037 C -0.02569 0.47107 -0.02413 0.47153 -0.02291 0.47246 C -0.01649 0.47755 -0.0118 0.48149 -0.00434 0.4838 C 0.00417 0.49121 0.00747 0.49167 0.01858 0.49329 C 0.02882 0.49676 0.03837 0.50139 0.04861 0.50463 C 0.054 0.50834 0.05834 0.51042 0.06424 0.51227 C 0.07848 0.53125 0.12066 0.52871 0.1342 0.5294 C 0.15209 0.53797 0.17118 0.53982 0.18993 0.54283 C 0.19514 0.5419 0.20174 0.53912 0.20712 0.53912 " pathEditMode="relative" ptsTypes="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21 0.00996 -0.00191 0.01482 -0.00573 0.02292 C -0.00625 0.02547 -0.00625 0.02824 -0.00712 0.03056 C -0.00781 0.03218 -0.00937 0.03264 -0.01007 0.03426 C -0.01146 0.03774 -0.01198 0.0419 -0.01284 0.04561 C -0.01319 0.04746 -0.01493 0.04815 -0.0158 0.04954 C -0.02118 0.05857 -0.02725 0.07061 -0.03576 0.07431 C -0.04288 0.08056 -0.04652 0.08496 -0.05434 0.0875 C -0.05625 0.08889 -0.05816 0.09028 -0.06007 0.09144 C -0.06284 0.09283 -0.06857 0.09514 -0.06857 0.09514 C -0.07343 0.10209 -0.07014 0.09862 -0.08003 0.10278 C -0.08142 0.10348 -0.08437 0.10463 -0.08437 0.10463 C -0.08871 0.11065 -0.09392 0.11551 -0.1 0.11806 C -0.10694 0.12431 -0.12031 0.12987 -0.12864 0.13334 C -0.13142 0.13588 -0.13437 0.13843 -0.13715 0.14098 C -0.13923 0.14283 -0.13819 0.14723 -0.13854 0.15047 C -0.13906 0.15417 -0.13923 0.15811 -0.13993 0.16181 C -0.14184 0.17315 -0.14566 0.18496 -0.14861 0.19607 C -0.14913 0.19792 -0.15798 0.20348 -0.1585 0.20371 C -0.16649 0.22431 -0.16337 0.25996 -0.18437 0.26667 C -0.18784 0.27385 -0.19253 0.27963 -0.19722 0.28565 C -0.19878 0.29607 -0.20087 0.30602 -0.20295 0.31621 C -0.20052 0.33403 -0.19392 0.34769 -0.18142 0.35417 C -0.17465 0.36366 -0.18333 0.35278 -0.1743 0.35996 C -0.16996 0.36343 -0.16805 0.36737 -0.16284 0.36945 C -0.1592 0.37454 -0.15538 0.37454 -0.15139 0.37894 C -0.14218 0.38889 -0.14236 0.39005 -0.13142 0.39237 C -0.13003 0.39422 -0.12864 0.3963 -0.12708 0.39815 C -0.12587 0.39954 -0.12413 0.40047 -0.12291 0.40186 C -0.11597 0.40996 -0.11475 0.41412 -0.10712 0.41899 C -0.10625 0.42084 -0.10573 0.42362 -0.10434 0.42477 C -0.10173 0.42686 -0.09566 0.42848 -0.09566 0.42848 C -0.09479 0.42987 -0.09409 0.43149 -0.09288 0.43241 C -0.09027 0.43426 -0.08437 0.43612 -0.08437 0.43612 C -0.07812 0.44445 -0.06423 0.45139 -0.05573 0.45324 C -0.04965 0.45741 -0.04531 0.45903 -0.03854 0.46088 C -0.03611 0.4632 -0.03402 0.46644 -0.03142 0.46852 C -0.03003 0.46945 -0.02847 0.46968 -0.02708 0.47037 C -0.02569 0.47107 -0.02413 0.47153 -0.02291 0.47246 C -0.01649 0.47755 -0.0118 0.48149 -0.00434 0.4838 C 0.00417 0.49121 0.00747 0.49167 0.01858 0.49329 C 0.02882 0.49676 0.03837 0.50139 0.04861 0.50463 C 0.054 0.50834 0.05834 0.51042 0.06424 0.51227 C 0.07848 0.53125 0.12066 0.52871 0.1342 0.5294 C 0.15209 0.53797 0.17118 0.53982 0.18993 0.54283 C 0.19514 0.5419 0.20174 0.53912 0.20712 0.53912 " pathEditMode="relative" ptsTypes="fffffffffffffffffffffffffffffffffffffffffffffA">
                                      <p:cBhvr>
                                        <p:cTn id="3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673 -0.00255 0.01302 -0.00092 0.02864 -0.00764 C 0.03437 -0.01319 0.03889 -0.01759 0.04566 -0.02106 C 0.0467 -0.02222 0.04739 -0.02384 0.04861 -0.02477 C 0.05 -0.02569 0.05173 -0.02546 0.05295 -0.02662 C 0.05573 -0.0294 0.06007 -0.03634 0.06007 -0.03634 C 0.06163 -0.04259 0.0618 -0.05069 0.0658 -0.05532 C 0.0684 -0.05833 0.0743 -0.06296 0.0743 -0.06296 C 0.07795 -0.07014 0.08177 -0.07731 0.08715 -0.08194 C 0.09149 -0.09097 0.09653 -0.09768 0.10434 -0.10092 C 0.1158 -0.11713 0.13767 -0.11852 0.15295 -0.12384 C 0.15989 -0.12639 0.1658 -0.12963 0.17291 -0.13148 C 0.18437 -0.13889 0.175 -0.13403 0.19566 -0.13727 C 0.20746 -0.13912 0.21962 -0.14213 0.23142 -0.14491 C 0.26632 -0.14398 0.29462 -0.14514 0.32708 -0.13912 C 0.33593 -0.13542 0.34514 -0.13542 0.35434 -0.13333 C 0.3592 -0.13217 0.36857 -0.12755 0.36857 -0.12755 C 0.37257 -0.12361 0.37604 -0.11782 0.38003 -0.11435 C 0.38489 -0.10995 0.38576 -0.11157 0.38993 -0.10671 C 0.39705 -0.09861 0.39965 -0.09167 0.4085 -0.08773 C 0.41041 -0.08055 0.41406 -0.07685 0.41718 -0.0706 C 0.41909 -0.06667 0.42291 -0.05903 0.42291 -0.05903 C 0.42378 -0.05393 0.42482 -0.04884 0.42569 -0.04375 C 0.42639 -0.03981 0.42864 -0.03241 0.42864 -0.03241 C 0.42968 -0.01042 0.42968 -0.00555 0.43281 0.01134 C 0.43333 0.02222 0.4335 0.03287 0.43437 0.04375 C 0.43455 0.04583 0.43576 0.04745 0.43576 0.04954 C 0.43576 0.05533 0.43524 0.06111 0.43437 0.06667 C 0.43385 0.0706 0.43142 0.07801 0.43142 0.07801 C 0.43021 0.10602 0.43177 0.1463 0.41146 0.16366 C 0.40607 0.17408 0.39843 0.18009 0.39149 0.18843 C 0.37916 0.20301 0.36666 0.22315 0.35 0.22847 C 0.34583 0.23727 0.34253 0.23681 0.33576 0.2419 C 0.32534 0.24954 0.31614 0.25903 0.30434 0.26273 C 0.29409 0.27199 0.28073 0.27662 0.26857 0.27986 C 0.26093 0.29051 0.23403 0.28727 0.22864 0.2875 C 0.17465 0.29051 0.20555 0.28796 0.16857 0.29144 C 0.11823 0.29028 0.09913 0.2912 0.06007 0.2838 C 0.01857 0.28565 0.03333 0.28565 0.0158 0.28565 " pathEditMode="relative" ptsTypes="ffffffffffffffffffffffffffffffffffffffA">
                                      <p:cBhvr>
                                        <p:cTn id="42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673 -0.00255 0.01302 -0.00092 0.02864 -0.00764 C 0.03437 -0.01319 0.03889 -0.01759 0.04566 -0.02106 C 0.0467 -0.02222 0.04739 -0.02384 0.04861 -0.02477 C 0.05 -0.02569 0.05173 -0.02546 0.05295 -0.02662 C 0.05573 -0.0294 0.06007 -0.03634 0.06007 -0.03634 C 0.06163 -0.04259 0.0618 -0.05069 0.0658 -0.05532 C 0.0684 -0.05833 0.0743 -0.06296 0.0743 -0.06296 C 0.07795 -0.07014 0.08177 -0.07731 0.08715 -0.08194 C 0.09149 -0.09097 0.09653 -0.09768 0.10434 -0.10092 C 0.1158 -0.11713 0.13767 -0.11852 0.15295 -0.12384 C 0.15989 -0.12639 0.1658 -0.12963 0.17291 -0.13148 C 0.18437 -0.13889 0.175 -0.13403 0.19566 -0.13727 C 0.20746 -0.13912 0.21962 -0.14213 0.23142 -0.14491 C 0.26632 -0.14398 0.29462 -0.14514 0.32708 -0.13912 C 0.33593 -0.13542 0.34514 -0.13542 0.35434 -0.13333 C 0.3592 -0.13217 0.36857 -0.12755 0.36857 -0.12755 C 0.37257 -0.12361 0.37604 -0.11782 0.38003 -0.11435 C 0.38489 -0.10995 0.38576 -0.11157 0.38993 -0.10671 C 0.39705 -0.09861 0.39965 -0.09167 0.4085 -0.08773 C 0.41041 -0.08055 0.41406 -0.07685 0.41718 -0.0706 C 0.41909 -0.06667 0.42291 -0.05903 0.42291 -0.05903 C 0.42378 -0.05393 0.42482 -0.04884 0.42569 -0.04375 C 0.42639 -0.03981 0.42864 -0.03241 0.42864 -0.03241 C 0.42968 -0.01042 0.42968 -0.00555 0.43281 0.01134 C 0.43333 0.02222 0.4335 0.03287 0.43437 0.04375 C 0.43455 0.04583 0.43576 0.04745 0.43576 0.04954 C 0.43576 0.05533 0.43524 0.06111 0.43437 0.06667 C 0.43385 0.0706 0.43142 0.07801 0.43142 0.07801 C 0.43021 0.10602 0.43177 0.1463 0.41146 0.16366 C 0.40607 0.17408 0.39843 0.18009 0.39149 0.18843 C 0.37916 0.20301 0.36666 0.22315 0.35 0.22847 C 0.34583 0.23727 0.34253 0.23681 0.33576 0.2419 C 0.32534 0.24954 0.31614 0.25903 0.30434 0.26273 C 0.29409 0.27199 0.28073 0.27662 0.26857 0.27986 C 0.26093 0.29051 0.23403 0.28727 0.22864 0.2875 C 0.17465 0.29051 0.20555 0.28796 0.16857 0.29144 C 0.11823 0.29028 0.09913 0.2912 0.06007 0.2838 C 0.01857 0.28565 0.03333 0.28565 0.0158 0.28565 " pathEditMode="relative" ptsTypes="ffffffffffffffffffffffffffffffffffffffA">
                                      <p:cBhvr>
                                        <p:cTn id="4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 -0.00833 0.00973 -0.01504 0.01424 -0.02292 C 0.01927 -0.03171 0.02049 -0.03819 0.02709 -0.04375 C 0.02865 -0.04722 0.03143 -0.04954 0.03282 -0.05324 C 0.03768 -0.06597 0.02986 -0.05694 0.03854 -0.06481 C 0.04063 -0.07315 0.04341 -0.07292 0.04132 -0.08194 C 0.04844 -0.09074 0.05157 -0.10463 0.05851 -0.11435 C 0.0599 -0.12199 0.06094 -0.12685 0.06424 -0.13333 C 0.06598 -0.14074 0.06979 -0.14259 0.07275 -0.14861 C 0.07743 -0.1581 0.07414 -0.15741 0.08143 -0.16759 C 0.08664 -0.175 0.09254 -0.18241 0.09705 -0.19051 C 0.10243 -0.2 0.10539 -0.21065 0.11285 -0.21713 C 0.11719 -0.22639 0.11511 -0.22083 0.11858 -0.23426 C 0.1191 -0.23588 0.12049 -0.2368 0.12136 -0.23819 C 0.13316 -0.25879 0.12327 -0.24444 0.13559 -0.26088 C 0.14202 -0.26944 0.13473 -0.26504 0.14271 -0.26852 C 0.14375 -0.26991 0.14445 -0.27153 0.14566 -0.27245 C 0.14705 -0.27338 0.14879 -0.27315 0.15 -0.2743 C 0.15747 -0.28241 0.14757 -0.27847 0.15712 -0.28379 C 0.16754 -0.28958 0.17934 -0.29213 0.18993 -0.29722 C 0.23993 -0.29491 0.29011 -0.2956 0.33993 -0.2875 C 0.34341 -0.28611 0.34653 -0.28287 0.35 -0.28194 C 0.35677 -0.27986 0.37136 -0.27801 0.37136 -0.27801 C 0.3849 -0.28287 0.39914 -0.27199 0.41285 -0.27037 C 0.42136 -0.26944 0.43004 -0.26921 0.43854 -0.26852 C 0.44948 -0.2662 0.45799 -0.25926 0.46858 -0.25532 C 0.47587 -0.25278 0.47865 -0.25417 0.48559 -0.24954 C 0.4967 -0.2419 0.5092 -0.23495 0.52136 -0.23241 C 0.52726 -0.22708 0.53316 -0.21991 0.53993 -0.21713 C 0.5408 -0.21528 0.54306 -0.21366 0.54271 -0.21134 C 0.54236 -0.20879 0.54011 -0.20741 0.53854 -0.20579 C 0.52813 -0.19514 0.52448 -0.19282 0.51129 -0.18866 C 0.50938 -0.18796 0.50764 -0.18727 0.50573 -0.18657 C 0.50278 -0.18542 0.49705 -0.18287 0.49705 -0.18287 C 0.49323 -0.17222 0.48802 -0.16829 0.47986 -0.16574 C 0.47379 -0.15764 0.46754 -0.15092 0.46129 -0.14282 C 0.46007 -0.1412 0.45973 -0.13866 0.45851 -0.13704 C 0.44896 -0.1243 0.45643 -0.13866 0.44844 -0.12569 C 0.4474 -0.12384 0.44688 -0.12153 0.44566 -0.11991 C 0.44219 -0.11574 0.4342 -0.10856 0.4342 -0.10856 C 0.43056 -0.10092 0.4257 -0.09467 0.42136 -0.0875 C 0.41702 -0.08032 0.41545 -0.0706 0.41129 -0.06296 C 0.41077 -0.06111 0.41059 -0.05903 0.4099 -0.05717 C 0.40903 -0.05555 0.40764 -0.05486 0.40712 -0.05324 C 0.40539 -0.04722 0.40539 -0.04051 0.40417 -0.03426 C 0.40313 -0.02222 0.40157 -0.01134 0.39827 0 C 0.39966 0.03264 0.40018 0.06389 0.41424 0.09144 C 0.41736 0.10463 0.41476 0.1 0.41997 0.10671 C 0.42327 0.1206 0.41858 0.10394 0.4257 0.11806 C 0.43629 0.13912 0.41632 0.10741 0.42986 0.12963 C 0.43698 0.14121 0.42778 0.12153 0.43716 0.14097 C 0.44289 0.15278 0.44532 0.16505 0.45573 0.16945 C 0.4665 0.17963 0.47379 0.19421 0.48559 0.20185 C 0.49618 0.21597 0.47848 0.19352 0.49427 0.20764 C 0.51059 0.22199 0.49462 0.21412 0.50573 0.21898 C 0.51111 0.23033 0.52066 0.23704 0.52986 0.2419 C 0.53542 0.24931 0.53837 0.25394 0.54566 0.25718 C 0.54653 0.25972 0.54723 0.2625 0.54844 0.26482 C 0.54966 0.2669 0.55174 0.26806 0.55278 0.27037 C 0.55382 0.27269 0.55417 0.27801 0.55417 0.27801 " pathEditMode="relative" ptsTypes="fffffffffffffffffffffffffffffffffffffffffffffffffffffffffffA">
                                      <p:cBhvr>
                                        <p:cTn id="54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 -0.00833 0.00973 -0.01504 0.01424 -0.02292 C 0.01927 -0.03171 0.02049 -0.03819 0.02709 -0.04375 C 0.02865 -0.04722 0.03143 -0.04954 0.03282 -0.05324 C 0.03768 -0.06597 0.02986 -0.05694 0.03854 -0.06481 C 0.04063 -0.07315 0.04341 -0.07292 0.04132 -0.08194 C 0.04844 -0.09074 0.05157 -0.10463 0.05851 -0.11435 C 0.0599 -0.12199 0.06094 -0.12685 0.06424 -0.13333 C 0.06598 -0.14074 0.06979 -0.14259 0.07275 -0.14861 C 0.07743 -0.1581 0.07414 -0.15741 0.08143 -0.16759 C 0.08664 -0.175 0.09254 -0.18241 0.09705 -0.19051 C 0.10243 -0.2 0.10539 -0.21065 0.11285 -0.21713 C 0.11719 -0.22639 0.11511 -0.22083 0.11858 -0.23426 C 0.1191 -0.23588 0.12049 -0.2368 0.12136 -0.23819 C 0.13316 -0.25879 0.12327 -0.24444 0.13559 -0.26088 C 0.14202 -0.26944 0.13473 -0.26504 0.14271 -0.26852 C 0.14375 -0.26991 0.14445 -0.27153 0.14566 -0.27245 C 0.14705 -0.27338 0.14879 -0.27315 0.15 -0.2743 C 0.15747 -0.28241 0.14757 -0.27847 0.15712 -0.28379 C 0.16754 -0.28958 0.17934 -0.29213 0.18993 -0.29722 C 0.23993 -0.29491 0.29011 -0.2956 0.33993 -0.2875 C 0.34341 -0.28611 0.34653 -0.28287 0.35 -0.28194 C 0.35677 -0.27986 0.37136 -0.27801 0.37136 -0.27801 C 0.3849 -0.28287 0.39914 -0.27199 0.41285 -0.27037 C 0.42136 -0.26944 0.43004 -0.26921 0.43854 -0.26852 C 0.44948 -0.2662 0.45799 -0.25926 0.46858 -0.25532 C 0.47587 -0.25278 0.47865 -0.25417 0.48559 -0.24954 C 0.4967 -0.2419 0.5092 -0.23495 0.52136 -0.23241 C 0.52726 -0.22708 0.53316 -0.21991 0.53993 -0.21713 C 0.5408 -0.21528 0.54306 -0.21366 0.54271 -0.21134 C 0.54236 -0.20879 0.54011 -0.20741 0.53854 -0.20579 C 0.52813 -0.19514 0.52448 -0.19282 0.51129 -0.18866 C 0.50938 -0.18796 0.50764 -0.18727 0.50573 -0.18657 C 0.50278 -0.18542 0.49705 -0.18287 0.49705 -0.18287 C 0.49323 -0.17222 0.48802 -0.16829 0.47986 -0.16574 C 0.47379 -0.15764 0.46754 -0.15092 0.46129 -0.14282 C 0.46007 -0.1412 0.45973 -0.13866 0.45851 -0.13704 C 0.44896 -0.1243 0.45643 -0.13866 0.44844 -0.12569 C 0.4474 -0.12384 0.44688 -0.12153 0.44566 -0.11991 C 0.44219 -0.11574 0.4342 -0.10856 0.4342 -0.10856 C 0.43056 -0.10092 0.4257 -0.09467 0.42136 -0.0875 C 0.41702 -0.08032 0.41545 -0.0706 0.41129 -0.06296 C 0.41077 -0.06111 0.41059 -0.05903 0.4099 -0.05717 C 0.40903 -0.05555 0.40764 -0.05486 0.40712 -0.05324 C 0.40539 -0.04722 0.40539 -0.04051 0.40417 -0.03426 C 0.40313 -0.02222 0.40157 -0.01134 0.39827 0 C 0.39966 0.03264 0.40018 0.06389 0.41424 0.09144 C 0.41736 0.10463 0.41476 0.1 0.41997 0.10671 C 0.42327 0.1206 0.41858 0.10394 0.4257 0.11806 C 0.43629 0.13912 0.41632 0.10741 0.42986 0.12963 C 0.43698 0.14121 0.42778 0.12153 0.43716 0.14097 C 0.44289 0.15278 0.44532 0.16505 0.45573 0.16945 C 0.4665 0.17963 0.47379 0.19421 0.48559 0.20185 C 0.49618 0.21597 0.47848 0.19352 0.49427 0.20764 C 0.51059 0.22199 0.49462 0.21412 0.50573 0.21898 C 0.51111 0.23033 0.52066 0.23704 0.52986 0.2419 C 0.53542 0.24931 0.53837 0.25394 0.54566 0.25718 C 0.54653 0.25972 0.54723 0.2625 0.54844 0.26482 C 0.54966 0.2669 0.55174 0.26806 0.55278 0.27037 C 0.55382 0.27269 0.55417 0.27801 0.55417 0.27801 " pathEditMode="relative" ptsTypes="fffffffffffffffffffffffffffffffffffffffffffffffffffffffffffA">
                                      <p:cBhvr>
                                        <p:cTn id="5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6 0.00209 0.00434 0.00579 0.00712 0.00764 C 0.0099 0.00949 0.0158 0.01134 0.0158 0.01134 C 0.01667 0.01273 0.01736 0.01435 0.01858 0.01528 C 0.01979 0.01644 0.0217 0.01597 0.02292 0.01713 C 0.02535 0.01968 0.02639 0.02384 0.02865 0.02662 C 0.03056 0.03496 0.03073 0.04329 0.03299 0.05139 C 0.03125 0.07616 0.0276 0.09584 0.01441 0.11435 C 0.01389 0.11621 0.01406 0.11875 0.01285 0.11991 C 0.01128 0.12153 0.00885 0.12084 0.00712 0.12199 C 0.00399 0.12408 0.00139 0.12709 -0.00139 0.12963 C -0.0059 0.13357 -0.0099 0.1382 -0.01424 0.14283 C -0.01771 0.14653 -0.01979 0.15185 -0.02431 0.15417 C -0.02899 0.15648 -0.0408 0.15764 -0.04427 0.1581 C -0.05087 0.15741 -0.05764 0.15718 -0.06424 0.15625 C -0.06806 0.15579 -0.07188 0.15463 -0.07569 0.15417 C -0.0967 0.15185 -0.11875 0.15371 -0.13854 0.14283 C -0.14427 0.13519 -0.15122 0.13056 -0.15851 0.1257 C -0.16424 0.12176 -0.16979 0.11551 -0.17569 0.11227 C -0.17969 0.11019 -0.1842 0.10996 -0.18854 0.10857 C -0.19236 0.10347 -0.19462 0.09653 -0.19844 0.09144 C -0.20608 0.08125 -0.21042 0.07685 -0.21858 0.06852 C -0.22205 0.06065 -0.22378 0.05162 -0.22708 0.04375 C -0.23038 0.03588 -0.23472 0.03009 -0.23854 0.02292 C -0.23906 0.02037 -0.23906 0.01759 -0.23993 0.01528 C -0.24149 0.01111 -0.24566 0.00371 -0.24566 0.00371 C -0.24826 -0.01435 -0.2526 -0.03657 -0.26285 -0.04954 C -0.26493 -0.06342 -0.26597 -0.05926 -0.27135 -0.07037 C -0.27726 -0.08264 -0.27917 -0.09815 -0.28854 -0.10671 C -0.29149 -0.11898 -0.29948 -0.12454 -0.30851 -0.12754 C -0.31858 -0.13449 -0.32656 -0.14352 -0.3342 -0.1544 C -0.33733 -0.16713 -0.34688 -0.17315 -0.35417 -0.18102 C -0.35642 -0.18333 -0.35868 -0.1875 -0.36146 -0.18866 C -0.36458 -0.19004 -0.36806 -0.18981 -0.37135 -0.19051 C -0.37413 -0.19166 -0.37691 -0.19329 -0.37986 -0.19421 C -0.38229 -0.19491 -0.38715 -0.19629 -0.38715 -0.19629 " pathEditMode="relative" ptsTypes="fffffffffffffffffffffffffffffffffffA">
                                      <p:cBhvr>
                                        <p:cTn id="66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6 0.00209 0.00434 0.00579 0.00712 0.00764 C 0.0099 0.00949 0.0158 0.01134 0.0158 0.01134 C 0.01667 0.01273 0.01736 0.01435 0.01858 0.01528 C 0.01979 0.01644 0.0217 0.01597 0.02292 0.01713 C 0.02535 0.01968 0.02639 0.02384 0.02865 0.02662 C 0.03056 0.03496 0.03073 0.04329 0.03299 0.05139 C 0.03125 0.07616 0.0276 0.09584 0.01441 0.11435 C 0.01389 0.11621 0.01406 0.11875 0.01285 0.11991 C 0.01128 0.12153 0.00885 0.12084 0.00712 0.12199 C 0.00399 0.12408 0.00139 0.12709 -0.00139 0.12963 C -0.0059 0.13357 -0.0099 0.1382 -0.01424 0.14283 C -0.01771 0.14653 -0.01979 0.15185 -0.02431 0.15417 C -0.02899 0.15648 -0.0408 0.15764 -0.04427 0.1581 C -0.05087 0.15741 -0.05764 0.15718 -0.06424 0.15625 C -0.06806 0.15579 -0.07188 0.15463 -0.07569 0.15417 C -0.0967 0.15185 -0.11875 0.15371 -0.13854 0.14283 C -0.14427 0.13519 -0.15122 0.13056 -0.15851 0.1257 C -0.16424 0.12176 -0.16979 0.11551 -0.17569 0.11227 C -0.17969 0.11019 -0.1842 0.10996 -0.18854 0.10857 C -0.19236 0.10347 -0.19462 0.09653 -0.19844 0.09144 C -0.20608 0.08125 -0.21042 0.07685 -0.21858 0.06852 C -0.22205 0.06065 -0.22378 0.05162 -0.22708 0.04375 C -0.23038 0.03588 -0.23472 0.03009 -0.23854 0.02292 C -0.23906 0.02037 -0.23906 0.01759 -0.23993 0.01528 C -0.24149 0.01111 -0.24566 0.00371 -0.24566 0.00371 C -0.24826 -0.01435 -0.2526 -0.03657 -0.26285 -0.04954 C -0.26493 -0.06342 -0.26597 -0.05926 -0.27135 -0.07037 C -0.27726 -0.08264 -0.27917 -0.09815 -0.28854 -0.10671 C -0.29149 -0.11898 -0.29948 -0.12454 -0.30851 -0.12754 C -0.31858 -0.13449 -0.32656 -0.14352 -0.3342 -0.1544 C -0.33733 -0.16713 -0.34688 -0.17315 -0.35417 -0.18102 C -0.35642 -0.18333 -0.35868 -0.1875 -0.36146 -0.18866 C -0.36458 -0.19004 -0.36806 -0.18981 -0.37135 -0.19051 C -0.37413 -0.19166 -0.37691 -0.19329 -0.37986 -0.19421 C -0.38229 -0.19491 -0.38715 -0.19629 -0.38715 -0.19629 " pathEditMode="relative" ptsTypes="fffffffffffffffffffffffffffffffffffA">
                                      <p:cBhvr>
                                        <p:cTn id="6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348 0.00463 0.00868 0.01528 0.00868 0.01528 C 0.01042 0.02454 0.01164 0.03403 0.0158 0.0419 C 0.01667 0.04584 0.01771 0.04954 0.01858 0.05348 C 0.01945 0.05695 0.0224 0.05857 0.02431 0.06112 C 0.03143 0.07061 0.03907 0.08125 0.04861 0.08588 C 0.05556 0.09468 0.04618 0.08403 0.05868 0.09144 C 0.0599 0.09213 0.06025 0.09445 0.06146 0.09538 C 0.0632 0.09653 0.06528 0.09653 0.06719 0.09723 C 0.0757 0.10788 0.09219 0.10695 0.10295 0.10857 C 0.10608 0.10811 0.11771 0.10834 0.12292 0.10487 C 0.13455 0.09723 0.12066 0.10394 0.13143 0.09908 C 0.13577 0.09352 0.14011 0.08774 0.14427 0.08195 C 0.1467 0.07269 0.15052 0.0669 0.15434 0.05903 C 0.15608 0.04954 0.15973 0.04167 0.16146 0.03241 C 0.16372 0.01991 0.16407 0.00672 0.16719 -0.00555 C 0.16424 -0.02986 0.16146 -0.04305 0.16719 -0.06666 C 0.16615 -0.09976 0.16077 -0.14143 0.1757 -0.17129 C 0.17518 -0.17384 0.17431 -0.17893 0.17431 -0.17893 " pathEditMode="relative" ptsTypes="ffffffffffffffffffA">
                                      <p:cBhvr>
                                        <p:cTn id="7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348 0.00463 0.00868 0.01528 0.00868 0.01528 C 0.01042 0.02454 0.01164 0.03403 0.0158 0.0419 C 0.01667 0.04584 0.01771 0.04954 0.01858 0.05348 C 0.01945 0.05695 0.0224 0.05857 0.02431 0.06112 C 0.03143 0.07061 0.03907 0.08125 0.04861 0.08588 C 0.05556 0.09468 0.04618 0.08403 0.05868 0.09144 C 0.0599 0.09213 0.06025 0.09445 0.06146 0.09538 C 0.0632 0.09653 0.06528 0.09653 0.06719 0.09723 C 0.0757 0.10788 0.09219 0.10695 0.10295 0.10857 C 0.10608 0.10811 0.11771 0.10834 0.12292 0.10487 C 0.13455 0.09723 0.12066 0.10394 0.13143 0.09908 C 0.13577 0.09352 0.14011 0.08774 0.14427 0.08195 C 0.1467 0.07269 0.15052 0.0669 0.15434 0.05903 C 0.15608 0.04954 0.15973 0.04167 0.16146 0.03241 C 0.16372 0.01991 0.16407 0.00672 0.16719 -0.00555 C 0.16424 -0.02986 0.16146 -0.04305 0.16719 -0.06666 C 0.16615 -0.09976 0.16077 -0.14143 0.1757 -0.17129 C 0.17518 -0.17384 0.17431 -0.17893 0.17431 -0.17893 " pathEditMode="relative" ptsTypes="ffffffffffffffffffA">
                                      <p:cBhvr>
                                        <p:cTn id="8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6.66667E-6 C 0.00157 -0.02339 0.00157 -0.03959 -0.01284 -0.05533 C -0.01441 -0.05695 -0.01545 -0.0595 -0.01718 -0.06089 C -0.02135 -0.0639 -0.02812 -0.06459 -0.03281 -0.06667 C -0.04409 -0.08079 -0.06423 -0.07616 -0.07864 -0.07802 C -0.09774 -0.07732 -0.11666 -0.07732 -0.13576 -0.07616 C -0.15121 -0.07524 -0.16354 -0.06181 -0.17864 -0.06089 C -0.19583 -0.05973 -0.21284 -0.05973 -0.23003 -0.05903 C -0.31458 -0.07015 -0.40121 -0.06806 -0.48576 -0.07038 C -0.50642 -0.07778 -0.5243 -0.09353 -0.54566 -0.09908 C -0.55087 -0.10556 -0.56024 -0.10765 -0.56718 -0.11042 C -0.58889 -0.11922 -0.61024 -0.12038 -0.63281 -0.122 C -0.63524 -0.12269 -0.6375 -0.12316 -0.63993 -0.12385 C -0.64375 -0.12501 -0.65139 -0.12755 -0.65139 -0.12755 C -0.6585 -0.13403 -0.66857 -0.13427 -0.67708 -0.13704 C -0.68281 -0.14468 -0.68923 -0.15163 -0.69722 -0.15417 C -0.70937 -0.15302 -0.71666 -0.15325 -0.72708 -0.14862 C -0.73055 -0.13982 -0.73698 -0.13473 -0.73993 -0.1257 C -0.74757 -0.10302 -0.74826 -0.07547 -0.75 -0.0514 C -0.74948 -0.0382 -0.75069 -0.00556 -0.74427 0.00948 C -0.73993 0.01967 -0.72951 0.02291 -0.7243 0.0324 C -0.71128 0.05647 -0.6868 0.08124 -0.6658 0.09328 C -0.66024 0.09652 -0.65156 0.09722 -0.64566 0.09907 C -0.60642 0.11087 -0.56944 0.1118 -0.52864 0.11249 C -0.47673 0.11342 -0.42482 0.11365 -0.37291 0.11434 C -0.33837 0.1199 -0.3033 0.11272 -0.26857 0.11041 C -0.2493 0.10763 -0.23107 0.10601 -0.21146 0.10485 C -0.19705 0.10254 -0.1809 0.09999 -0.16718 0.09328 C -0.15729 0.08842 -0.16562 0.0905 -0.15712 0.08772 C -0.15 0.08518 -0.14409 0.08101 -0.13715 0.078 C -0.1335 0.07638 -0.12569 0.0743 -0.12569 0.0743 C -0.11857 0.06828 -0.10955 0.06388 -0.10139 0.06087 C -0.09774 0.0537 -0.09479 0.05485 -0.08993 0.04953 C -0.0717 0.02916 -0.05486 0.02893 -0.03142 0.02661 C -0.02378 0.02407 -0.01597 0.0243 -0.0085 0.02106 C -0.00659 0.01828 -0.00382 0.01504 -0.00295 0.01134 C -0.00208 0.00763 -0.00208 0.0037 -0.00139 -6.66667E-6 C -0.00104 -0.00209 -0.00156 -0.00579 8.33333E-7 -0.00579 C 0.00139 -0.00579 8.33333E-7 -0.00186 8.33333E-7 -6.66667E-6 Z " pathEditMode="relative" ptsTypes="fffffffffffffffffffffffffffffffffffffff">
                                      <p:cBhvr>
                                        <p:cTn id="9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000"/>
                            </p:stCondLst>
                            <p:childTnLst>
                              <p:par>
                                <p:cTn id="9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95 0.00579 -0.00625 0.0162 -0.01007 0.02083 C -0.0118 0.02847 -0.01493 0.02847 -0.01858 0.03426 C -0.03542 0.06088 -0.07344 0.05787 -0.09566 0.05903 C -0.15833 0.05764 -0.17448 0.05741 -0.22153 0.05324 C -0.25243 0.04745 -0.28333 0.04236 -0.31424 0.03981 C -0.33871 0.03194 -0.36354 0.02106 -0.38854 0.01504 C -0.39618 0.01319 -0.41771 0.0118 -0.42292 0.01134 C -0.42621 0.00995 -0.42951 0.00833 -0.43281 0.00741 C -0.43993 0.00532 -0.45434 0.00185 -0.45434 0.00185 C -0.46198 -0.00347 -0.46719 -0.00764 -0.47569 -0.00972 C -0.48663 -0.0169 -0.49861 -0.02292 -0.51007 -0.02871 C -0.51771 -0.03264 -0.52812 -0.03426 -0.5342 -0.04213 C -0.53646 -0.04514 -0.55243 -0.06459 -0.55278 -0.06482 C -0.57344 -0.07408 -0.59149 -0.09005 -0.61007 -0.10486 C -0.61285 -0.11019 -0.62153 -0.12593 -0.6243 -0.12963 C -0.62847 -0.13519 -0.63299 -0.13935 -0.63715 -0.14491 C -0.64583 -0.14121 -0.64687 -0.14931 -0.65434 -0.15255 C -0.66076 -0.16111 -0.66719 -0.16019 -0.67569 -0.16389 C -0.68837 -0.17546 -0.70816 -0.17315 -0.72292 -0.17546 C -0.7342 -0.18056 -0.74826 -0.18148 -0.76007 -0.18287 C -0.76094 -0.18334 -0.76771 -0.18681 -0.76858 -0.18681 C -0.77101 -0.18681 -0.77326 -0.18496 -0.77569 -0.18496 " pathEditMode="relative" ptsTypes="ffffffffffffffffffffffA">
                                      <p:cBhvr>
                                        <p:cTn id="93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95 0.00579 -0.00625 0.0162 -0.01007 0.02083 C -0.0118 0.02847 -0.01493 0.02847 -0.01858 0.03426 C -0.03542 0.06088 -0.07344 0.05787 -0.09566 0.05903 C -0.15833 0.05764 -0.17448 0.05741 -0.22153 0.05324 C -0.25243 0.04745 -0.28333 0.04236 -0.31424 0.03981 C -0.33871 0.03194 -0.36354 0.02106 -0.38854 0.01504 C -0.39618 0.01319 -0.41771 0.0118 -0.42292 0.01134 C -0.42621 0.00995 -0.42951 0.00833 -0.43281 0.00741 C -0.43993 0.00532 -0.45434 0.00185 -0.45434 0.00185 C -0.46198 -0.00347 -0.46719 -0.00764 -0.47569 -0.00972 C -0.48663 -0.0169 -0.49861 -0.02292 -0.51007 -0.02871 C -0.51771 -0.03264 -0.52812 -0.03426 -0.5342 -0.04213 C -0.53646 -0.04514 -0.55243 -0.06459 -0.55278 -0.06482 C -0.57344 -0.07408 -0.59149 -0.09005 -0.61007 -0.10486 C -0.61285 -0.11019 -0.62153 -0.12593 -0.6243 -0.12963 C -0.62847 -0.13519 -0.63299 -0.13935 -0.63715 -0.14491 C -0.64583 -0.14121 -0.64687 -0.14931 -0.65434 -0.15255 C -0.66076 -0.16111 -0.66719 -0.16019 -0.67569 -0.16389 C -0.68837 -0.17546 -0.70816 -0.17315 -0.72292 -0.17546 C -0.7342 -0.18056 -0.74826 -0.18148 -0.76007 -0.18287 C -0.76094 -0.18334 -0.76771 -0.18681 -0.76858 -0.18681 C -0.77101 -0.18681 -0.77326 -0.18496 -0.77569 -0.18496 " pathEditMode="relative" ptsTypes="ffffffffffffffffffffffA">
                                      <p:cBhvr>
                                        <p:cTn id="9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34 0.00186 0.01285 0.00579 0.01285 0.00579 C 0.02917 0.02616 0.06059 0.02014 0.07865 0.02107 C 0.10052 0.02223 0.14427 0.02477 0.14427 0.02477 C 0.17448 0.02871 0.19705 0.02778 0.23004 0.02662 C 0.23907 0.02431 0.24809 0.02176 0.25712 0.01922 C 0.25903 0.01875 0.26094 0.01783 0.26285 0.01713 C 0.2658 0.01598 0.27153 0.01343 0.27153 0.01343 C 0.2724 0.01204 0.27309 0.01019 0.27431 0.00949 C 0.27795 0.00764 0.28577 0.00579 0.28577 0.00579 C 0.28681 0.00394 0.2875 0.00162 0.28872 0 C 0.29028 -0.00208 0.29271 -0.00324 0.29427 -0.00555 C 0.29705 -0.00995 0.2974 -0.01643 0.3 -0.02083 C 0.30157 -0.02361 0.30417 -0.02569 0.30573 -0.02847 C 0.3191 -0.05208 0.29983 -0.02268 0.31146 -0.04189 C 0.31233 -0.04328 0.31355 -0.04421 0.31441 -0.0456 C 0.31598 -0.04791 0.31719 -0.05069 0.31858 -0.05324 C 0.3217 -0.06828 0.32188 -0.08009 0.31719 -0.09514 C 0.31563 -0.11875 0.31684 -0.13588 0.30712 -0.15416 C 0.30243 -0.18009 0.3092 -0.14861 0.30295 -0.16574 C 0.29861 -0.17777 0.30539 -0.16944 0.29861 -0.18287 C 0.29323 -0.19352 0.29427 -0.1875 0.28872 -0.19421 C 0.28525 -0.19838 0.28195 -0.20324 0.27865 -0.20764 C 0.27726 -0.20949 0.27431 -0.21319 0.27431 -0.21319 C 0.27205 -0.22291 0.26875 -0.21944 0.26441 -0.22662 C 0.26042 -0.23333 0.25816 -0.24074 0.25434 -0.24745 C 0.24809 -0.2581 0.23507 -0.26828 0.2257 -0.27222 C 0.2125 -0.29097 0.23473 -0.26064 0.21858 -0.27801 C 0.21719 -0.27939 0.21719 -0.2824 0.2158 -0.28379 C 0.21372 -0.28588 0.21094 -0.28588 0.20868 -0.2875 C 0.19549 -0.29629 0.18455 -0.3037 0.17014 -0.30856 C 0.15591 -0.32083 0.14011 -0.32245 0.12431 -0.32939 C 0.11059 -0.33541 0.0967 -0.34051 0.08299 -0.34652 C 0.07691 -0.3493 0.07066 -0.35416 0.06441 -0.35602 C 0.05573 -0.35879 0.0342 -0.35949 0.02865 -0.35995 C 0.01181 -0.36435 -0.00434 -0.37014 -0.02135 -0.37338 C -0.03889 -0.37685 -0.05677 -0.37662 -0.0743 -0.37893 C -0.08663 -0.38773 -0.07916 -0.38379 -0.10416 -0.38472 C -0.12152 -0.38541 -0.23923 -0.38819 -0.25277 -0.38842 C -0.27205 -0.39051 -0.26701 -0.38472 -0.27274 -0.39236 " pathEditMode="relative" ptsTypes="fffffffffffffffffffffffffffffffffffffffA">
                                      <p:cBhvr>
                                        <p:cTn id="10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434 0.00186 0.01285 0.00579 0.01285 0.00579 C 0.02917 0.02616 0.06059 0.02014 0.07865 0.02107 C 0.10052 0.02223 0.14427 0.02477 0.14427 0.02477 C 0.17448 0.02871 0.19705 0.02778 0.23004 0.02662 C 0.23907 0.02431 0.24809 0.02176 0.25712 0.01922 C 0.25903 0.01875 0.26094 0.01783 0.26285 0.01713 C 0.2658 0.01598 0.27153 0.01343 0.27153 0.01343 C 0.2724 0.01204 0.27309 0.01019 0.27431 0.00949 C 0.27795 0.00764 0.28577 0.00579 0.28577 0.00579 C 0.28681 0.00394 0.2875 0.00162 0.28872 0 C 0.29028 -0.00208 0.29271 -0.00324 0.29427 -0.00555 C 0.29705 -0.00995 0.2974 -0.01643 0.3 -0.02083 C 0.30157 -0.02361 0.30417 -0.02569 0.30573 -0.02847 C 0.3191 -0.05208 0.29983 -0.02268 0.31146 -0.04189 C 0.31233 -0.04328 0.31355 -0.04421 0.31441 -0.0456 C 0.31598 -0.04791 0.31719 -0.05069 0.31858 -0.05324 C 0.3217 -0.06828 0.32188 -0.08009 0.31719 -0.09514 C 0.31563 -0.11875 0.31684 -0.13588 0.30712 -0.15416 C 0.30243 -0.18009 0.3092 -0.14861 0.30295 -0.16574 C 0.29861 -0.17777 0.30539 -0.16944 0.29861 -0.18287 C 0.29323 -0.19352 0.29427 -0.1875 0.28872 -0.19421 C 0.28525 -0.19838 0.28195 -0.20324 0.27865 -0.20764 C 0.27726 -0.20949 0.27431 -0.21319 0.27431 -0.21319 C 0.27205 -0.22291 0.26875 -0.21944 0.26441 -0.22662 C 0.26042 -0.23333 0.25816 -0.24074 0.25434 -0.24745 C 0.24809 -0.2581 0.23507 -0.26828 0.2257 -0.27222 C 0.2125 -0.29097 0.23473 -0.26064 0.21858 -0.27801 C 0.21719 -0.27939 0.21719 -0.2824 0.2158 -0.28379 C 0.21372 -0.28588 0.21094 -0.28588 0.20868 -0.2875 C 0.19549 -0.29629 0.18455 -0.3037 0.17014 -0.30856 C 0.15591 -0.32083 0.14011 -0.32245 0.12431 -0.32939 C 0.11059 -0.33541 0.0967 -0.34051 0.08299 -0.34652 C 0.07691 -0.3493 0.07066 -0.35416 0.06441 -0.35602 C 0.05573 -0.35879 0.0342 -0.35949 0.02865 -0.35995 C 0.01181 -0.36435 -0.00434 -0.37014 -0.02135 -0.37338 C -0.03889 -0.37685 -0.05677 -0.37662 -0.0743 -0.37893 C -0.08663 -0.38773 -0.07916 -0.38379 -0.10416 -0.38472 C -0.12152 -0.38541 -0.23923 -0.38819 -0.25277 -0.38842 C -0.27205 -0.39051 -0.26701 -0.38472 -0.27274 -0.39236 " pathEditMode="relative" ptsTypes="fffffffffffffffffffffffffffffffffffffffA">
                                      <p:cBhvr>
                                        <p:cTn id="107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98 -0.00602 0.02066 -0.00648 0.0342 -0.00764 C 0.04514 -0.01111 0.04948 -0.01204 0.06285 -0.01343 C 0.07379 -0.0169 0.08351 -0.02292 0.09427 -0.02685 C 0.10208 -0.0338 0.1099 -0.04097 0.11858 -0.04583 C 0.12049 -0.04838 0.12205 -0.05139 0.12431 -0.05347 C 0.12552 -0.05463 0.12726 -0.0544 0.12847 -0.05533 C 0.13142 -0.05764 0.13472 -0.05972 0.13715 -0.06296 C 0.14236 -0.07014 0.13941 -0.06783 0.14566 -0.0706 C 0.14896 -0.0838 0.1441 -0.0669 0.15417 -0.08588 C 0.1592 -0.09514 0.16528 -0.1044 0.17135 -0.1125 C 0.17292 -0.11898 0.17431 -0.12384 0.17708 -0.12963 C 0.17865 -0.14283 0.18333 -0.15417 0.18559 -0.16759 C 0.18663 -0.17408 0.18854 -0.18681 0.18854 -0.18681 C 0.18733 -0.22546 0.18594 -0.25046 0.18715 -0.28958 C 0.18559 -0.30046 0.18629 -0.31412 0.17986 -0.32199 C 0.17674 -0.33519 0.18142 -0.31945 0.17274 -0.33333 C 0.16684 -0.34283 0.17691 -0.33681 0.16701 -0.34097 C 0.16267 -0.34722 0.15677 -0.34722 0.15139 -0.35255 C 0.13646 -0.36736 0.12222 -0.38472 0.10417 -0.39236 C 0.0967 -0.39977 0.08819 -0.40232 0.07986 -0.40764 C 0.07413 -0.41574 0.06667 -0.41898 0.05851 -0.42107 C 0.0533 -0.42546 0.04583 -0.42986 0.03993 -0.43241 C 0.03368 -0.43796 0.02674 -0.44005 0.01997 -0.44398 C 0.00608 -0.45185 -0.00069 -0.45579 -0.0158 -0.45903 C -0.04236 -0.47176 -0.07205 -0.47755 -0.1 -0.48195 C -0.12674 -0.48125 -0.15347 -0.48195 -0.18003 -0.48009 C -0.18177 -0.47986 -0.18264 -0.47685 -0.18437 -0.47616 C -0.18733 -0.475 -0.21076 -0.47245 -0.21146 -0.47245 C -0.22396 -0.46713 -0.23681 -0.45926 -0.24861 -0.45162 C -0.2526 -0.44908 -0.25729 -0.44977 -0.26146 -0.44769 C -0.2658 -0.4456 -0.27014 -0.44283 -0.27431 -0.44005 C -0.28212 -0.43495 -0.28802 -0.42616 -0.29583 -0.42107 C -0.30295 -0.42732 -0.29705 -0.42454 -0.30434 -0.42107 C -0.3066 -0.41991 -0.30903 -0.41991 -0.31146 -0.41921 C -0.31684 -0.41181 -0.31892 -0.40695 -0.32569 -0.40394 C -0.3283 -0.40046 -0.33194 -0.39838 -0.33437 -0.39445 C -0.34375 -0.37963 -0.32483 -0.39884 -0.3401 -0.38287 C -0.34271 -0.38009 -0.34618 -0.37824 -0.34861 -0.37523 C -0.35677 -0.36505 -0.34583 -0.3794 -0.35434 -0.36574 C -0.35816 -0.35949 -0.35851 -0.36088 -0.36285 -0.35625 C -0.36649 -0.35232 -0.3684 -0.34745 -0.37153 -0.34283 C -0.37795 -0.33287 -0.38594 -0.32523 -0.39149 -0.31435 C -0.39323 -0.30486 -0.40278 -0.28403 -0.40868 -0.27616 C -0.4092 -0.27431 -0.40937 -0.27222 -0.41007 -0.2706 C -0.41076 -0.26898 -0.41233 -0.26829 -0.41285 -0.26667 C -0.42153 -0.24352 -0.40764 -0.27245 -0.41719 -0.25347 C -0.42014 -0.24097 -0.42934 -0.22732 -0.43576 -0.21713 C -0.44062 -0.20949 -0.44167 -0.19977 -0.44722 -0.19236 C -0.45052 -0.16968 -0.44444 -0.14699 -0.45 -0.12384 C -0.45121 -0.10671 -0.45347 -0.09722 -0.45573 -0.08195 C -0.45677 -0.075 -0.45868 -0.06111 -0.45868 -0.06111 C -0.45972 -0.02431 -0.4599 0.01273 -0.46146 0.04954 C -0.46198 0.06018 -0.46441 0.05069 -0.46146 0.05903 " pathEditMode="relative" ptsTypes="fffffffffffffffffffffffffffffffffffffffffffffffffffffA">
                                      <p:cBhvr>
                                        <p:cTn id="117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98 -0.00602 0.02066 -0.00648 0.0342 -0.00764 C 0.04514 -0.01111 0.04948 -0.01204 0.06285 -0.01343 C 0.07379 -0.0169 0.08351 -0.02292 0.09427 -0.02685 C 0.10208 -0.0338 0.1099 -0.04097 0.11858 -0.04583 C 0.12049 -0.04838 0.12205 -0.05139 0.12431 -0.05347 C 0.12552 -0.05463 0.12726 -0.0544 0.12847 -0.05533 C 0.13142 -0.05764 0.13472 -0.05972 0.13715 -0.06296 C 0.14236 -0.07014 0.13941 -0.06783 0.14566 -0.0706 C 0.14896 -0.0838 0.1441 -0.0669 0.15417 -0.08588 C 0.1592 -0.09514 0.16528 -0.1044 0.17135 -0.1125 C 0.17292 -0.11898 0.17431 -0.12384 0.17708 -0.12963 C 0.17865 -0.14283 0.18333 -0.15417 0.18559 -0.16759 C 0.18663 -0.17408 0.18854 -0.18681 0.18854 -0.18681 C 0.18733 -0.22546 0.18594 -0.25046 0.18715 -0.28958 C 0.18559 -0.30046 0.18629 -0.31412 0.17986 -0.32199 C 0.17674 -0.33519 0.18142 -0.31945 0.17274 -0.33333 C 0.16684 -0.34283 0.17691 -0.33681 0.16701 -0.34097 C 0.16267 -0.34722 0.15677 -0.34722 0.15139 -0.35255 C 0.13646 -0.36736 0.12222 -0.38472 0.10417 -0.39236 C 0.0967 -0.39977 0.08819 -0.40232 0.07986 -0.40764 C 0.07413 -0.41574 0.06667 -0.41898 0.05851 -0.42107 C 0.0533 -0.42546 0.04583 -0.42986 0.03993 -0.43241 C 0.03368 -0.43796 0.02674 -0.44005 0.01997 -0.44398 C 0.00608 -0.45185 -0.00069 -0.45579 -0.0158 -0.45903 C -0.04236 -0.47176 -0.07205 -0.47755 -0.1 -0.48195 C -0.12674 -0.48125 -0.15347 -0.48195 -0.18003 -0.48009 C -0.18177 -0.47986 -0.18264 -0.47685 -0.18437 -0.47616 C -0.18733 -0.475 -0.21076 -0.47245 -0.21146 -0.47245 C -0.22396 -0.46713 -0.23681 -0.45926 -0.24861 -0.45162 C -0.2526 -0.44908 -0.25729 -0.44977 -0.26146 -0.44769 C -0.2658 -0.4456 -0.27014 -0.44283 -0.27431 -0.44005 C -0.28212 -0.43495 -0.28802 -0.42616 -0.29583 -0.42107 C -0.30295 -0.42732 -0.29705 -0.42454 -0.30434 -0.42107 C -0.3066 -0.41991 -0.30903 -0.41991 -0.31146 -0.41921 C -0.31684 -0.41181 -0.31892 -0.40695 -0.32569 -0.40394 C -0.3283 -0.40046 -0.33194 -0.39838 -0.33437 -0.39445 C -0.34375 -0.37963 -0.32483 -0.39884 -0.3401 -0.38287 C -0.34271 -0.38009 -0.34618 -0.37824 -0.34861 -0.37523 C -0.35677 -0.36505 -0.34583 -0.3794 -0.35434 -0.36574 C -0.35816 -0.35949 -0.35851 -0.36088 -0.36285 -0.35625 C -0.36649 -0.35232 -0.3684 -0.34745 -0.37153 -0.34283 C -0.37795 -0.33287 -0.38594 -0.32523 -0.39149 -0.31435 C -0.39323 -0.30486 -0.40278 -0.28403 -0.40868 -0.27616 C -0.4092 -0.27431 -0.40937 -0.27222 -0.41007 -0.2706 C -0.41076 -0.26898 -0.41233 -0.26829 -0.41285 -0.26667 C -0.42153 -0.24352 -0.40764 -0.27245 -0.41719 -0.25347 C -0.42014 -0.24097 -0.42934 -0.22732 -0.43576 -0.21713 C -0.44062 -0.20949 -0.44167 -0.19977 -0.44722 -0.19236 C -0.45052 -0.16968 -0.44444 -0.14699 -0.45 -0.12384 C -0.45121 -0.10671 -0.45347 -0.09722 -0.45573 -0.08195 C -0.45677 -0.075 -0.45868 -0.06111 -0.45868 -0.06111 C -0.45972 -0.02431 -0.4599 0.01273 -0.46146 0.04954 C -0.46198 0.06018 -0.46441 0.05069 -0.46146 0.05903 " pathEditMode="relative" ptsTypes="fffffffffffffffffffffffffffffffffffffffffffffffffffffA">
                                      <p:cBhvr>
                                        <p:cTn id="11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Počítání s housenkou 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46" name="Elipsa 45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  <a:solidFill>
            <a:srgbClr val="92D05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9" name="Přímá spojovací šipka 108"/>
          <p:cNvCxnSpPr/>
          <p:nvPr/>
        </p:nvCxnSpPr>
        <p:spPr>
          <a:xfrm flipH="1" flipV="1">
            <a:off x="970517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šipka 109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šipka 114"/>
          <p:cNvCxnSpPr/>
          <p:nvPr/>
        </p:nvCxnSpPr>
        <p:spPr>
          <a:xfrm flipH="1" flipV="1">
            <a:off x="2431516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šipka 115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ovací šipka 120"/>
          <p:cNvCxnSpPr/>
          <p:nvPr/>
        </p:nvCxnSpPr>
        <p:spPr>
          <a:xfrm flipH="1" flipV="1">
            <a:off x="3921507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šipka 121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šipka 125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ovací šipka 126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ovací šipka 131"/>
          <p:cNvCxnSpPr/>
          <p:nvPr/>
        </p:nvCxnSpPr>
        <p:spPr>
          <a:xfrm flipH="1" flipV="1">
            <a:off x="6825088" y="2708920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ovací šipka 132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bdélník 69"/>
          <p:cNvSpPr/>
          <p:nvPr/>
        </p:nvSpPr>
        <p:spPr>
          <a:xfrm>
            <a:off x="527402" y="3356992"/>
            <a:ext cx="862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+  7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550928" y="3707740"/>
            <a:ext cx="817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12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2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010844" y="3356992"/>
            <a:ext cx="817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19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1989485" y="3707740"/>
            <a:ext cx="8627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15  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2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419884" y="3356992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</a:t>
            </a:r>
            <a:r>
              <a:rPr lang="cs-CZ" b="1" dirty="0" err="1" smtClean="0">
                <a:solidFill>
                  <a:srgbClr val="000000"/>
                </a:solidFill>
                <a:latin typeface="Calibri"/>
              </a:rPr>
              <a:t>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3501918" y="3707740"/>
            <a:ext cx="817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17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6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5013821" y="3707740"/>
            <a:ext cx="8627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+  8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6475339" y="3356992"/>
            <a:ext cx="8178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17  -  6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6476422" y="3707740"/>
            <a:ext cx="8178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19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8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5012739" y="3356992"/>
            <a:ext cx="862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11  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3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1" name="Nadpis 2"/>
          <p:cNvSpPr txBox="1">
            <a:spLocks/>
          </p:cNvSpPr>
          <p:nvPr/>
        </p:nvSpPr>
        <p:spPr>
          <a:xfrm>
            <a:off x="395536" y="404664"/>
            <a:ext cx="8208912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Správné řešení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Volný tvar 11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527402" y="3356992"/>
            <a:ext cx="862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+  7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3" name="Obdélník 112"/>
          <p:cNvSpPr/>
          <p:nvPr/>
        </p:nvSpPr>
        <p:spPr>
          <a:xfrm>
            <a:off x="550928" y="3707740"/>
            <a:ext cx="817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12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2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986282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17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971599" y="5003884"/>
            <a:ext cx="418704" cy="36933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16" name="Přímá spojovací šipka 115"/>
          <p:cNvCxnSpPr>
            <a:stCxn id="112" idx="0"/>
          </p:cNvCxnSpPr>
          <p:nvPr/>
        </p:nvCxnSpPr>
        <p:spPr>
          <a:xfrm flipH="1" flipV="1">
            <a:off x="899597" y="2708920"/>
            <a:ext cx="59173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bdélník 117"/>
          <p:cNvSpPr/>
          <p:nvPr/>
        </p:nvSpPr>
        <p:spPr>
          <a:xfrm>
            <a:off x="2010844" y="3356992"/>
            <a:ext cx="817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19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4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9" name="Obdélník 118"/>
          <p:cNvSpPr/>
          <p:nvPr/>
        </p:nvSpPr>
        <p:spPr>
          <a:xfrm>
            <a:off x="1989485" y="3707740"/>
            <a:ext cx="8627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15  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2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2447281" y="2123564"/>
            <a:ext cx="418704" cy="36933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2432598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17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22" name="Přímá spojovací šipka 121"/>
          <p:cNvCxnSpPr>
            <a:stCxn id="118" idx="0"/>
          </p:cNvCxnSpPr>
          <p:nvPr/>
        </p:nvCxnSpPr>
        <p:spPr>
          <a:xfrm flipH="1" flipV="1">
            <a:off x="2360593" y="2708920"/>
            <a:ext cx="59177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>
            <a:off x="3419884" y="3356992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</a:t>
            </a:r>
            <a:r>
              <a:rPr lang="cs-CZ" b="1" dirty="0" err="1" smtClean="0">
                <a:solidFill>
                  <a:srgbClr val="000000"/>
                </a:solidFill>
                <a:latin typeface="Calibri"/>
              </a:rPr>
              <a:t>10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5" name="Obdélník 124"/>
          <p:cNvSpPr/>
          <p:nvPr/>
        </p:nvSpPr>
        <p:spPr>
          <a:xfrm>
            <a:off x="3501918" y="3707740"/>
            <a:ext cx="8178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17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6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3937270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20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3922589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11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28" name="Přímá spojovací šipka 127"/>
          <p:cNvCxnSpPr>
            <a:stCxn id="124" idx="0"/>
          </p:cNvCxnSpPr>
          <p:nvPr/>
        </p:nvCxnSpPr>
        <p:spPr>
          <a:xfrm flipH="1" flipV="1">
            <a:off x="3850584" y="2708920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Obdélník 129"/>
          <p:cNvSpPr/>
          <p:nvPr/>
        </p:nvSpPr>
        <p:spPr>
          <a:xfrm>
            <a:off x="5013821" y="3707740"/>
            <a:ext cx="8627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10  +  8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547161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14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5456934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18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33" name="Přímá spojovací šipka 132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šipka 133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bdélník 134"/>
          <p:cNvSpPr/>
          <p:nvPr/>
        </p:nvSpPr>
        <p:spPr>
          <a:xfrm>
            <a:off x="6475339" y="3356992"/>
            <a:ext cx="8178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17  -  6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6" name="Obdélník 135"/>
          <p:cNvSpPr/>
          <p:nvPr/>
        </p:nvSpPr>
        <p:spPr>
          <a:xfrm>
            <a:off x="6476422" y="3707740"/>
            <a:ext cx="8178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19  </a:t>
            </a:r>
            <a:r>
              <a:rPr lang="cs-CZ" b="1" dirty="0" smtClean="0">
                <a:latin typeface="Calibri"/>
              </a:rPr>
              <a:t>-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8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691177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11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6897094" y="500388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11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39" name="Přímá spojovací šipka 138"/>
          <p:cNvCxnSpPr>
            <a:stCxn id="135" idx="0"/>
          </p:cNvCxnSpPr>
          <p:nvPr/>
        </p:nvCxnSpPr>
        <p:spPr>
          <a:xfrm flipH="1" flipV="1">
            <a:off x="6825090" y="2708920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šipka 139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Obdélník 140"/>
          <p:cNvSpPr/>
          <p:nvPr/>
        </p:nvSpPr>
        <p:spPr>
          <a:xfrm>
            <a:off x="5012739" y="3356992"/>
            <a:ext cx="8627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11  </a:t>
            </a:r>
            <a:r>
              <a:rPr lang="cs-CZ" b="1" dirty="0" smtClean="0">
                <a:latin typeface="Calibri"/>
              </a:rPr>
              <a:t>+</a:t>
            </a:r>
            <a:r>
              <a:rPr lang="cs-CZ" b="1" dirty="0" smtClean="0">
                <a:solidFill>
                  <a:srgbClr val="000000"/>
                </a:solidFill>
                <a:latin typeface="Calibri"/>
              </a:rPr>
              <a:t>  3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" grpId="0"/>
      <p:bldP spid="115" grpId="0" animBg="1"/>
      <p:bldP spid="120" grpId="0"/>
      <p:bldP spid="121" grpId="0"/>
      <p:bldP spid="126" grpId="0"/>
      <p:bldP spid="127" grpId="0"/>
      <p:bldP spid="131" grpId="0"/>
      <p:bldP spid="132" grpId="0"/>
      <p:bldP spid="137" grpId="0"/>
      <p:bldP spid="1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/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/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836</TotalTime>
  <Words>251</Words>
  <Application>Microsoft Office PowerPoint</Application>
  <PresentationFormat>Předvádění na obrazovce (4:3)</PresentationFormat>
  <Paragraphs>84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SČÍTÁNÍ A ODČÍTÁNÍ V DRUHÉ  DESÍTCE</vt:lpstr>
      <vt:lpstr>Snímek 2</vt:lpstr>
      <vt:lpstr>Anotace</vt:lpstr>
      <vt:lpstr>Které včelka letí do kterého úlu?</vt:lpstr>
      <vt:lpstr>Správné řešení </vt:lpstr>
      <vt:lpstr>Počítání s housenkou 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245</cp:revision>
  <dcterms:created xsi:type="dcterms:W3CDTF">2013-02-06T08:32:37Z</dcterms:created>
  <dcterms:modified xsi:type="dcterms:W3CDTF">2013-05-30T18:01:28Z</dcterms:modified>
</cp:coreProperties>
</file>