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82" r:id="rId5"/>
    <p:sldId id="283" r:id="rId6"/>
    <p:sldId id="276" r:id="rId7"/>
    <p:sldId id="284" r:id="rId8"/>
    <p:sldId id="272" r:id="rId9"/>
    <p:sldId id="278" r:id="rId10"/>
    <p:sldId id="280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VY_32_INOVACE_32_NÁSOBENÍ A DĚLENÍ ČÍSLEM 60, 70, 80, 90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VY_32_INOVACE_32_NÁSOBENÍ A DĚLENÍ ČÍSLEM 60, 70, 80, 90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20887"/>
            <a:ext cx="7772400" cy="147233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NÁSOBENÍ A DĚLENÍ ČÍSLEM 60, 70, 80, 90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</a:t>
            </a:r>
            <a:r>
              <a:rPr lang="en-US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Matematika a její aplikace</a:t>
            </a:r>
            <a:r>
              <a:rPr lang="en-US" sz="2400" dirty="0" smtClean="0"/>
              <a:t>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</a:t>
            </a:r>
            <a:r>
              <a:rPr lang="cs-CZ" sz="2400" dirty="0" smtClean="0"/>
              <a:t>Násobení a dělení 60,70,80,90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Vytvořeno pro </a:t>
            </a:r>
            <a:r>
              <a:rPr lang="cs-CZ" sz="2400" dirty="0" smtClean="0"/>
              <a:t>3. </a:t>
            </a:r>
            <a:r>
              <a:rPr lang="cs-CZ" sz="2400" dirty="0" smtClean="0"/>
              <a:t>ročník základní školy.</a:t>
            </a:r>
          </a:p>
          <a:p>
            <a:r>
              <a:rPr lang="cs-CZ" sz="2400" dirty="0" smtClean="0"/>
              <a:t>Materiál slouží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příklady se stejnými výsledky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5" y="1772816"/>
          <a:ext cx="2592287" cy="3456384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450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76056" y="1772816"/>
          <a:ext cx="2592287" cy="3456384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236296" y="4941168"/>
            <a:ext cx="720080" cy="36004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249682" y="4501382"/>
            <a:ext cx="720080" cy="36004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236296" y="4064009"/>
            <a:ext cx="720080" cy="36004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249682" y="3637286"/>
            <a:ext cx="720080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7249359" y="3207651"/>
            <a:ext cx="720080" cy="36004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7262745" y="2780928"/>
            <a:ext cx="720080" cy="36004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7249359" y="2343555"/>
            <a:ext cx="720080" cy="36004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7262745" y="1903769"/>
            <a:ext cx="720080" cy="36004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843808" y="4928105"/>
            <a:ext cx="720080" cy="36004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857194" y="4488319"/>
            <a:ext cx="720080" cy="36004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843808" y="4050946"/>
            <a:ext cx="720080" cy="36004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857194" y="3624223"/>
            <a:ext cx="720080" cy="36004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856871" y="3194588"/>
            <a:ext cx="720080" cy="36004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870257" y="2767865"/>
            <a:ext cx="720080" cy="36004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856871" y="2330492"/>
            <a:ext cx="720080" cy="36004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870257" y="1890706"/>
            <a:ext cx="720080" cy="36004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27585" y="1772816"/>
          <a:ext cx="2592287" cy="3456384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180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240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140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270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300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120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450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90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220073" y="1772816"/>
          <a:ext cx="2592287" cy="3456384"/>
        </p:xfrm>
        <a:graphic>
          <a:graphicData uri="http://schemas.openxmlformats.org/drawingml/2006/table">
            <a:tbl>
              <a:tblPr/>
              <a:tblGrid>
                <a:gridCol w="576063"/>
                <a:gridCol w="360040"/>
                <a:gridCol w="504056"/>
                <a:gridCol w="504056"/>
                <a:gridCol w="648072"/>
              </a:tblGrid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120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300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240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180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90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180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270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20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: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b="1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140</a:t>
                      </a:r>
                      <a:endParaRPr lang="cs-CZ" sz="2000" b="1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26" name="Přímá spojovací čára 25"/>
          <p:cNvCxnSpPr>
            <a:stCxn id="7" idx="3"/>
          </p:cNvCxnSpPr>
          <p:nvPr/>
        </p:nvCxnSpPr>
        <p:spPr>
          <a:xfrm>
            <a:off x="3590337" y="2070726"/>
            <a:ext cx="1917767" cy="128626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563888" y="2492896"/>
            <a:ext cx="1944216" cy="432048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635896" y="2924944"/>
            <a:ext cx="1800200" cy="216024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3563888" y="3356992"/>
            <a:ext cx="1800200" cy="1296144"/>
          </a:xfrm>
          <a:prstGeom prst="line">
            <a:avLst/>
          </a:prstGeom>
          <a:ln w="5715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3563888" y="2492896"/>
            <a:ext cx="1872208" cy="1296144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3563888" y="2060848"/>
            <a:ext cx="1944216" cy="216024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V="1">
            <a:off x="3635896" y="3789040"/>
            <a:ext cx="1800200" cy="864096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V="1">
            <a:off x="3563888" y="4365104"/>
            <a:ext cx="1800200" cy="792088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13" grpId="0" animBg="1"/>
      <p:bldP spid="14" grpId="0" animBg="1"/>
      <p:bldP spid="15" grpId="0" animBg="1"/>
      <p:bldP spid="16" grpId="0" animBg="1"/>
      <p:bldP spid="11" grpId="0" animBg="1"/>
      <p:bldP spid="12" grpId="0" animBg="1"/>
      <p:bldP spid="9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Arial Rounded MT Bold" pitchFamily="34" charset="0"/>
              </a:rPr>
              <a:t>1 hodina má ? minut</a:t>
            </a:r>
            <a:br>
              <a:rPr lang="cs-CZ" sz="3200" dirty="0" smtClean="0">
                <a:latin typeface="Arial Rounded MT Bold" pitchFamily="34" charset="0"/>
              </a:rPr>
            </a:br>
            <a:r>
              <a:rPr lang="cs-CZ" sz="3200" dirty="0" smtClean="0">
                <a:latin typeface="Arial Rounded MT Bold" pitchFamily="34" charset="0"/>
              </a:rPr>
              <a:t>1 minuta má ? sekund</a:t>
            </a:r>
            <a:endParaRPr lang="cs-CZ" sz="3200" dirty="0">
              <a:latin typeface="Arial Rounded MT Bold" pitchFamily="34" charset="0"/>
            </a:endParaRPr>
          </a:p>
        </p:txBody>
      </p:sp>
      <p:sp>
        <p:nvSpPr>
          <p:cNvPr id="16" name="Nadpis 2"/>
          <p:cNvSpPr txBox="1">
            <a:spLocks/>
          </p:cNvSpPr>
          <p:nvPr/>
        </p:nvSpPr>
        <p:spPr>
          <a:xfrm>
            <a:off x="1835696" y="1412776"/>
            <a:ext cx="5464224" cy="782960"/>
          </a:xfrm>
          <a:prstGeom prst="rect">
            <a:avLst/>
          </a:prstGeom>
        </p:spPr>
        <p:txBody>
          <a:bodyPr vert="horz" rtlCol="0"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Doplň tabulky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259632" y="2276872"/>
          <a:ext cx="2360261" cy="3456384"/>
        </p:xfrm>
        <a:graphic>
          <a:graphicData uri="http://schemas.openxmlformats.org/drawingml/2006/table">
            <a:tbl>
              <a:tblPr/>
              <a:tblGrid>
                <a:gridCol w="1224135"/>
                <a:gridCol w="72008"/>
                <a:gridCol w="1064118"/>
              </a:tblGrid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hodiny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minuty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300 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240 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180 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540min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480min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10h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600min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5308083" y="2276872"/>
          <a:ext cx="2360261" cy="3456384"/>
        </p:xfrm>
        <a:graphic>
          <a:graphicData uri="http://schemas.openxmlformats.org/drawingml/2006/table">
            <a:tbl>
              <a:tblPr/>
              <a:tblGrid>
                <a:gridCol w="1224135"/>
                <a:gridCol w="72008"/>
                <a:gridCol w="1064118"/>
              </a:tblGrid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minuty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sekundy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360s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180s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120s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300s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480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55780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1259632" y="2276872"/>
          <a:ext cx="2360261" cy="3456384"/>
        </p:xfrm>
        <a:graphic>
          <a:graphicData uri="http://schemas.openxmlformats.org/drawingml/2006/table">
            <a:tbl>
              <a:tblPr/>
              <a:tblGrid>
                <a:gridCol w="1224135"/>
                <a:gridCol w="72008"/>
                <a:gridCol w="1064118"/>
              </a:tblGrid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hodiny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minuty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5h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300 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4h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240 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3h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180 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9h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540min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8h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480min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2000" b="0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10h</a:t>
                      </a:r>
                      <a:endParaRPr kumimoji="0" lang="cs-CZ" sz="2000" b="0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600min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08083" y="2276872"/>
          <a:ext cx="2360261" cy="3456384"/>
        </p:xfrm>
        <a:graphic>
          <a:graphicData uri="http://schemas.openxmlformats.org/drawingml/2006/table">
            <a:tbl>
              <a:tblPr/>
              <a:tblGrid>
                <a:gridCol w="1224135"/>
                <a:gridCol w="72008"/>
                <a:gridCol w="1064118"/>
              </a:tblGrid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minuty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sekundy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600s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360s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180s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120s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300s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8min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800000"/>
                          </a:solidFill>
                          <a:latin typeface="Calibri"/>
                        </a:rPr>
                        <a:t>480</a:t>
                      </a:r>
                      <a:endParaRPr lang="cs-CZ" sz="2000" b="0" i="0" u="none" strike="noStrike" dirty="0">
                        <a:solidFill>
                          <a:srgbClr val="8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836712"/>
            <a:ext cx="842493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Maminka vařila vajíčka na tvrdo. Vařila je 540 s. Kolik to bylo minut 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780928"/>
            <a:ext cx="4248472" cy="2591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41784"/>
            <a:ext cx="8424936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276872"/>
            <a:ext cx="2855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540 : 60 = 9 min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3933056"/>
            <a:ext cx="50946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Maminka vařila vajíčka 9 minut.</a:t>
            </a:r>
            <a:endParaRPr lang="cs-CZ" sz="2400" dirty="0"/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140968"/>
            <a:ext cx="2592288" cy="24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29816"/>
            <a:ext cx="8424936" cy="24391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Už jsi zkoušel vařit vejce?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>Za jak dlouho uvaříš 5 </a:t>
            </a:r>
            <a:r>
              <a:rPr lang="cs-CZ" smtClean="0">
                <a:latin typeface="Arial Rounded MT Bold" pitchFamily="34" charset="0"/>
              </a:rPr>
              <a:t>vajíček </a:t>
            </a:r>
            <a:r>
              <a:rPr lang="cs-CZ" smtClean="0">
                <a:latin typeface="Arial Rounded MT Bold" pitchFamily="34" charset="0"/>
              </a:rPr>
              <a:t>na tvrdo</a:t>
            </a:r>
            <a:r>
              <a:rPr lang="cs-CZ" dirty="0" smtClean="0">
                <a:latin typeface="Arial Rounded MT Bold" pitchFamily="34" charset="0"/>
              </a:rPr>
              <a:t>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429000"/>
            <a:ext cx="1902211" cy="2075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/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/>
              <a:t>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865</TotalTime>
  <Words>410</Words>
  <Application>Microsoft Office PowerPoint</Application>
  <PresentationFormat>Předvádění na obrazovce (4:3)</PresentationFormat>
  <Paragraphs>237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NÁSOBENÍ A DĚLENÍ ČÍSLEM 60, 70, 80, 90</vt:lpstr>
      <vt:lpstr>Snímek 2</vt:lpstr>
      <vt:lpstr>Anotace</vt:lpstr>
      <vt:lpstr>Spoj příklady se stejnými výsledky</vt:lpstr>
      <vt:lpstr>Správné řešení</vt:lpstr>
      <vt:lpstr>1 hodina má ? minut 1 minuta má ? sekund</vt:lpstr>
      <vt:lpstr>Správné řešení</vt:lpstr>
      <vt:lpstr>Maminka vařila vajíčka na tvrdo. Vařila je 540 s. Kolik to bylo minut ?</vt:lpstr>
      <vt:lpstr>Správné řešení</vt:lpstr>
      <vt:lpstr>Už jsi zkoušel vařit vejce? Za jak dlouho uvaříš 5 vajíček na tvrdo?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257</cp:revision>
  <dcterms:created xsi:type="dcterms:W3CDTF">2013-02-06T08:32:37Z</dcterms:created>
  <dcterms:modified xsi:type="dcterms:W3CDTF">2013-05-30T18:00:37Z</dcterms:modified>
</cp:coreProperties>
</file>